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3" r:id="rId3"/>
  </p:sldMasterIdLst>
  <p:notesMasterIdLst>
    <p:notesMasterId r:id="rId27"/>
  </p:notesMasterIdLst>
  <p:sldIdLst>
    <p:sldId id="257" r:id="rId4"/>
    <p:sldId id="110792" r:id="rId5"/>
    <p:sldId id="258" r:id="rId6"/>
    <p:sldId id="4712" r:id="rId7"/>
    <p:sldId id="110502" r:id="rId8"/>
    <p:sldId id="110782" r:id="rId9"/>
    <p:sldId id="110784" r:id="rId10"/>
    <p:sldId id="110785" r:id="rId11"/>
    <p:sldId id="263" r:id="rId12"/>
    <p:sldId id="5176" r:id="rId13"/>
    <p:sldId id="110786" r:id="rId14"/>
    <p:sldId id="110656" r:id="rId15"/>
    <p:sldId id="110657" r:id="rId16"/>
    <p:sldId id="110789" r:id="rId17"/>
    <p:sldId id="110698" r:id="rId18"/>
    <p:sldId id="110658" r:id="rId19"/>
    <p:sldId id="319" r:id="rId20"/>
    <p:sldId id="110661" r:id="rId21"/>
    <p:sldId id="110662" r:id="rId22"/>
    <p:sldId id="110691" r:id="rId23"/>
    <p:sldId id="110790" r:id="rId24"/>
    <p:sldId id="110791" r:id="rId25"/>
    <p:sldId id="11050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EA0D31-1FFC-FB48-7920-83E86B25EC51}" name="Paulsen, Kara E (DEC)" initials="PKE(" userId="S::kara.paulsen@dec.ny.gov::219507f9-e4cf-40ee-9fd7-b1e89fce46a2" providerId="AD"/>
  <p188:author id="{C5D66467-7D41-236C-8381-C6187AEE2523}" name="Leddy, Maureen A (DEC)" initials="LMA(" userId="S::maureen.leddy@dec.ny.gov::332fbd9a-f323-48a4-9a35-c0dd6f38012e" providerId="AD"/>
  <p188:author id="{57574ADB-DEF8-C01A-855D-ADAD787376D4}" name="Binder, Jonathan A (DEC)" initials="BJA(" userId="S::jonathan.binder@dec.ny.gov::e237995f-d6bb-44f5-8b46-98286fa8aed6" providerId="AD"/>
  <p188:author id="{7D8118E2-739C-A8F8-3387-F0DAD50C31AF}" name="Scherer, Erich (NYSERDA)" initials="S(" userId="S::erich.scherer@nyserda.ny.gov::899d128b-6cc5-4e40-8110-46036fc985b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06DD5D-DD68-4909-9CF5-9FEA76FEA4AE}" v="2" dt="2023-05-19T11:09:26.338"/>
    <p1510:client id="{DE224C78-1A5E-4357-B515-CFDE3CB1CFB1}" v="4" dt="2023-05-18T21:14:36.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leddy\AppData\Local\Microsoft\Windows\INetCache\Content.Outlook\SOEJYWLS\Emissions%20and%20Limits%201990-205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Sheet2!$A$3</c:f>
              <c:strCache>
                <c:ptCount val="1"/>
              </c:strCache>
            </c:strRef>
          </c:tx>
          <c:spPr>
            <a:solidFill>
              <a:schemeClr val="accent1"/>
            </a:solidFill>
            <a:ln>
              <a:noFill/>
            </a:ln>
            <a:effectLst/>
          </c:spPr>
          <c:invertIfNegative val="0"/>
          <c:cat>
            <c:numRef>
              <c:f>Sheet2!$B$2:$E$2</c:f>
              <c:numCache>
                <c:formatCode>General</c:formatCode>
                <c:ptCount val="4"/>
                <c:pt idx="0">
                  <c:v>1990</c:v>
                </c:pt>
                <c:pt idx="1">
                  <c:v>2019</c:v>
                </c:pt>
                <c:pt idx="2">
                  <c:v>2030</c:v>
                </c:pt>
                <c:pt idx="3">
                  <c:v>2050</c:v>
                </c:pt>
              </c:numCache>
            </c:numRef>
          </c:cat>
          <c:val>
            <c:numRef>
              <c:f>Sheet2!$B$3:$E$3</c:f>
              <c:numCache>
                <c:formatCode>_(* #,##0.00_);_(* \(#,##0.00\);_(* "-"??_);_(@_)</c:formatCode>
                <c:ptCount val="4"/>
                <c:pt idx="0" formatCode="General">
                  <c:v>409.78</c:v>
                </c:pt>
                <c:pt idx="1">
                  <c:v>379.29070690106812</c:v>
                </c:pt>
                <c:pt idx="2" formatCode="General">
                  <c:v>245.87</c:v>
                </c:pt>
                <c:pt idx="3" formatCode="General">
                  <c:v>61.47</c:v>
                </c:pt>
              </c:numCache>
            </c:numRef>
          </c:val>
          <c:extLst>
            <c:ext xmlns:c16="http://schemas.microsoft.com/office/drawing/2014/chart" uri="{C3380CC4-5D6E-409C-BE32-E72D297353CC}">
              <c16:uniqueId val="{00000000-527E-4FE7-AA33-70BB4C3AC5A4}"/>
            </c:ext>
          </c:extLst>
        </c:ser>
        <c:dLbls>
          <c:showLegendKey val="0"/>
          <c:showVal val="0"/>
          <c:showCatName val="0"/>
          <c:showSerName val="0"/>
          <c:showPercent val="0"/>
          <c:showBubbleSize val="0"/>
        </c:dLbls>
        <c:gapWidth val="219"/>
        <c:overlap val="-27"/>
        <c:axId val="674161208"/>
        <c:axId val="674162520"/>
      </c:barChart>
      <c:catAx>
        <c:axId val="67416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162520"/>
        <c:crosses val="autoZero"/>
        <c:auto val="1"/>
        <c:lblAlgn val="ctr"/>
        <c:lblOffset val="100"/>
        <c:noMultiLvlLbl val="0"/>
      </c:catAx>
      <c:valAx>
        <c:axId val="674162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161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34400-F402-4CFB-BE41-91BBBEB5BCB1}"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86FC54-0B2F-4911-B55D-0E26AD0B809A}" type="slidenum">
              <a:rPr lang="en-US" smtClean="0"/>
              <a:t>‹#›</a:t>
            </a:fld>
            <a:endParaRPr lang="en-US"/>
          </a:p>
        </p:txBody>
      </p:sp>
    </p:spTree>
    <p:extLst>
      <p:ext uri="{BB962C8B-B14F-4D97-AF65-F5344CB8AC3E}">
        <p14:creationId xmlns:p14="http://schemas.microsoft.com/office/powerpoint/2010/main" val="74091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929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often think about electricity but we’ve actually made progress there through programs. Buildings and transportation where it’s at. </a:t>
            </a:r>
          </a:p>
          <a:p>
            <a:endParaRPr lang="en-US" dirty="0"/>
          </a:p>
          <a:p>
            <a:r>
              <a:rPr lang="en-US" dirty="0"/>
              <a:t>DEC will be issuing an updated inventory by the end of this year, but that will be for the year 2020, which is obviously a strange and unusual year.</a:t>
            </a:r>
          </a:p>
        </p:txBody>
      </p:sp>
      <p:sp>
        <p:nvSpPr>
          <p:cNvPr id="4" name="Slide Number Placeholder 3"/>
          <p:cNvSpPr>
            <a:spLocks noGrp="1"/>
          </p:cNvSpPr>
          <p:nvPr>
            <p:ph type="sldNum" sz="quarter" idx="5"/>
          </p:nvPr>
        </p:nvSpPr>
        <p:spPr/>
        <p:txBody>
          <a:bodyPr/>
          <a:lstStyle/>
          <a:p>
            <a:fld id="{5B2A51E9-A3FF-4244-833C-93787BD02F4E}" type="slidenum">
              <a:rPr lang="en-US" smtClean="0"/>
              <a:t>4</a:t>
            </a:fld>
            <a:endParaRPr lang="en-US"/>
          </a:p>
        </p:txBody>
      </p:sp>
    </p:spTree>
    <p:extLst>
      <p:ext uri="{BB962C8B-B14F-4D97-AF65-F5344CB8AC3E}">
        <p14:creationId xmlns:p14="http://schemas.microsoft.com/office/powerpoint/2010/main" val="331859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2A51E9-A3FF-4244-833C-93787BD02F4E}" type="slidenum">
              <a:rPr lang="en-US" smtClean="0"/>
              <a:t>6</a:t>
            </a:fld>
            <a:endParaRPr lang="en-US"/>
          </a:p>
        </p:txBody>
      </p:sp>
    </p:spTree>
    <p:extLst>
      <p:ext uri="{BB962C8B-B14F-4D97-AF65-F5344CB8AC3E}">
        <p14:creationId xmlns:p14="http://schemas.microsoft.com/office/powerpoint/2010/main" val="1821647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FC2745C-974B-44A5-9950-B8B52E817D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050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FC2745C-974B-44A5-9950-B8B52E817D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75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FC2745C-974B-44A5-9950-B8B52E817D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865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data are publicly available.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FC2745C-974B-44A5-9950-B8B52E817D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15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B82AAB0-4ADD-4208-AFD9-6572ED63CB15}"/>
              </a:ext>
            </a:extLst>
          </p:cNvPr>
          <p:cNvSpPr>
            <a:spLocks noGrp="1"/>
          </p:cNvSpPr>
          <p:nvPr>
            <p:ph type="body" idx="1"/>
          </p:nvPr>
        </p:nvSpPr>
        <p:spPr/>
        <p:txBody>
          <a:bodyPr/>
          <a:lstStyle/>
          <a:p>
            <a:endParaRPr lang="en-US" b="1"/>
          </a:p>
        </p:txBody>
      </p:sp>
    </p:spTree>
    <p:extLst>
      <p:ext uri="{BB962C8B-B14F-4D97-AF65-F5344CB8AC3E}">
        <p14:creationId xmlns:p14="http://schemas.microsoft.com/office/powerpoint/2010/main" val="778254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rot="10800000" flipV="1">
            <a:off x="0" y="5054600"/>
            <a:ext cx="12192000" cy="18034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lIns="451104" tIns="268224" rIns="0" bIns="365760" rtlCol="0" anchor="t" anchorCtr="0"/>
          <a:lstStyle/>
          <a:p>
            <a:pPr marL="287331" marR="0" indent="0" algn="l" defTabSz="914377" rtl="0" eaLnBrk="1" fontAlgn="auto" latinLnBrk="0" hangingPunct="1">
              <a:lnSpc>
                <a:spcPct val="100000"/>
              </a:lnSpc>
              <a:spcBef>
                <a:spcPts val="0"/>
              </a:spcBef>
              <a:spcAft>
                <a:spcPts val="0"/>
              </a:spcAft>
              <a:buClrTx/>
              <a:buSzTx/>
              <a:buFontTx/>
              <a:buNone/>
              <a:tabLst>
                <a:tab pos="11717046" algn="r"/>
              </a:tabLst>
              <a:defRPr/>
            </a:pPr>
            <a:endParaRPr lang="en-US" sz="1867" b="1" dirty="0">
              <a:latin typeface="Arial" panose="020B0604020202020204" pitchFamily="34" charset="0"/>
              <a:cs typeface="Arial" panose="020B0604020202020204" pitchFamily="34" charset="0"/>
            </a:endParaRPr>
          </a:p>
        </p:txBody>
      </p:sp>
      <p:sp>
        <p:nvSpPr>
          <p:cNvPr id="9" name="Rectangle 8"/>
          <p:cNvSpPr/>
          <p:nvPr userDrawn="1"/>
        </p:nvSpPr>
        <p:spPr>
          <a:xfrm>
            <a:off x="0" y="-1"/>
            <a:ext cx="12192000" cy="1836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Rectangle 13"/>
          <p:cNvSpPr/>
          <p:nvPr userDrawn="1"/>
        </p:nvSpPr>
        <p:spPr>
          <a:xfrm>
            <a:off x="0" y="4953000"/>
            <a:ext cx="12192000" cy="101600"/>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609600" y="1836517"/>
            <a:ext cx="11201400" cy="1465484"/>
          </a:xfrm>
        </p:spPr>
        <p:txBody>
          <a:bodyPr anchor="b">
            <a:normAutofit/>
          </a:bodyPr>
          <a:lstStyle>
            <a:lvl1pPr algn="l">
              <a:defRPr sz="5333">
                <a:solidFill>
                  <a:srgbClr val="002D73"/>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504450"/>
            <a:ext cx="11201400" cy="1214783"/>
          </a:xfrm>
        </p:spPr>
        <p:txBody>
          <a:bodyPr>
            <a:normAutofit/>
          </a:bodyPr>
          <a:lstStyle>
            <a:lvl1pPr marL="0" indent="0" algn="l">
              <a:buNone/>
              <a:defRPr sz="3733" b="1">
                <a:solidFill>
                  <a:srgbClr val="646569"/>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217" y="485776"/>
            <a:ext cx="4705505" cy="1234321"/>
          </a:xfrm>
          <a:prstGeom prst="rect">
            <a:avLst/>
          </a:prstGeom>
        </p:spPr>
      </p:pic>
    </p:spTree>
    <p:extLst>
      <p:ext uri="{BB962C8B-B14F-4D97-AF65-F5344CB8AC3E}">
        <p14:creationId xmlns:p14="http://schemas.microsoft.com/office/powerpoint/2010/main" val="323800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rot="10800000" flipV="1">
            <a:off x="0" y="5054600"/>
            <a:ext cx="12192000" cy="18034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lIns="451104" tIns="268224" rIns="0" bIns="365760" rtlCol="0" anchor="t" anchorCtr="0"/>
          <a:lstStyle/>
          <a:p>
            <a:pPr marL="287323" marR="0" indent="0" algn="l" defTabSz="914354" rtl="0" eaLnBrk="1" fontAlgn="auto" latinLnBrk="0" hangingPunct="1">
              <a:lnSpc>
                <a:spcPct val="100000"/>
              </a:lnSpc>
              <a:spcBef>
                <a:spcPts val="0"/>
              </a:spcBef>
              <a:spcAft>
                <a:spcPts val="0"/>
              </a:spcAft>
              <a:buClrTx/>
              <a:buSzTx/>
              <a:buFontTx/>
              <a:buNone/>
              <a:tabLst>
                <a:tab pos="11716754" algn="r"/>
              </a:tabLst>
              <a:defRPr/>
            </a:pPr>
            <a:endParaRPr lang="en-US" sz="1867" b="1">
              <a:latin typeface="Arial" panose="020B0604020202020204" pitchFamily="34" charset="0"/>
              <a:cs typeface="Arial" panose="020B0604020202020204" pitchFamily="34" charset="0"/>
            </a:endParaRPr>
          </a:p>
        </p:txBody>
      </p:sp>
      <p:sp>
        <p:nvSpPr>
          <p:cNvPr id="9" name="Rectangle 8"/>
          <p:cNvSpPr/>
          <p:nvPr userDrawn="1"/>
        </p:nvSpPr>
        <p:spPr>
          <a:xfrm>
            <a:off x="0" y="-1"/>
            <a:ext cx="12192000" cy="1836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14" name="Rectangle 13"/>
          <p:cNvSpPr/>
          <p:nvPr userDrawn="1"/>
        </p:nvSpPr>
        <p:spPr>
          <a:xfrm>
            <a:off x="0" y="4953000"/>
            <a:ext cx="12192000" cy="101600"/>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609600" y="1836518"/>
            <a:ext cx="11201400" cy="1465484"/>
          </a:xfrm>
        </p:spPr>
        <p:txBody>
          <a:bodyPr anchor="b">
            <a:normAutofit/>
          </a:bodyPr>
          <a:lstStyle>
            <a:lvl1pPr algn="l">
              <a:defRPr sz="5333">
                <a:solidFill>
                  <a:srgbClr val="002D73"/>
                </a:solidFill>
              </a:defRPr>
            </a:lvl1pPr>
          </a:lstStyle>
          <a:p>
            <a:r>
              <a:rPr lang="en-US"/>
              <a:t>Click to edit Master title style</a:t>
            </a:r>
          </a:p>
        </p:txBody>
      </p:sp>
      <p:sp>
        <p:nvSpPr>
          <p:cNvPr id="3" name="Subtitle 2"/>
          <p:cNvSpPr>
            <a:spLocks noGrp="1"/>
          </p:cNvSpPr>
          <p:nvPr>
            <p:ph type="subTitle" idx="1"/>
          </p:nvPr>
        </p:nvSpPr>
        <p:spPr>
          <a:xfrm>
            <a:off x="609600" y="3504451"/>
            <a:ext cx="11201400" cy="1214783"/>
          </a:xfrm>
        </p:spPr>
        <p:txBody>
          <a:bodyPr>
            <a:normAutofit/>
          </a:bodyPr>
          <a:lstStyle>
            <a:lvl1pPr marL="0" indent="0" algn="l">
              <a:buNone/>
              <a:defRPr sz="3733" b="1">
                <a:solidFill>
                  <a:srgbClr val="646569"/>
                </a:solidFill>
              </a:defRPr>
            </a:lvl1pPr>
            <a:lvl2pPr marL="457178" indent="0" algn="ctr">
              <a:buNone/>
              <a:defRPr sz="2000"/>
            </a:lvl2pPr>
            <a:lvl3pPr marL="914354" indent="0" algn="ctr">
              <a:buNone/>
              <a:defRPr sz="1867"/>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218" y="485777"/>
            <a:ext cx="4705505" cy="1234321"/>
          </a:xfrm>
          <a:prstGeom prst="rect">
            <a:avLst/>
          </a:prstGeom>
        </p:spPr>
      </p:pic>
    </p:spTree>
    <p:extLst>
      <p:ext uri="{BB962C8B-B14F-4D97-AF65-F5344CB8AC3E}">
        <p14:creationId xmlns:p14="http://schemas.microsoft.com/office/powerpoint/2010/main" val="315508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14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0" name="Rectangle 19"/>
          <p:cNvSpPr/>
          <p:nvPr userDrawn="1"/>
        </p:nvSpPr>
        <p:spPr>
          <a:xfrm>
            <a:off x="0" y="-1"/>
            <a:ext cx="12192000" cy="1836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2" name="Title 1"/>
          <p:cNvSpPr>
            <a:spLocks noGrp="1"/>
          </p:cNvSpPr>
          <p:nvPr>
            <p:ph type="title"/>
          </p:nvPr>
        </p:nvSpPr>
        <p:spPr>
          <a:xfrm>
            <a:off x="1" y="2162465"/>
            <a:ext cx="7112000" cy="3603337"/>
          </a:xfrm>
          <a:solidFill>
            <a:srgbClr val="002D73"/>
          </a:solidFill>
        </p:spPr>
        <p:txBody>
          <a:bodyPr lIns="512064" tIns="228600" rIns="365760" anchor="t" anchorCtr="0">
            <a:normAutofit/>
          </a:bodyPr>
          <a:lstStyle>
            <a:lvl1pPr>
              <a:lnSpc>
                <a:spcPct val="100000"/>
              </a:lnSpc>
              <a:defRPr sz="5333">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01040" y="4389120"/>
            <a:ext cx="6014720" cy="1188720"/>
          </a:xfrm>
        </p:spPr>
        <p:txBody>
          <a:bodyPr>
            <a:normAutofit/>
          </a:bodyPr>
          <a:lstStyle>
            <a:lvl1pPr marL="0" indent="0">
              <a:buNone/>
              <a:defRPr sz="3733" b="1">
                <a:solidFill>
                  <a:schemeClr val="bg1"/>
                </a:solidFill>
              </a:defRPr>
            </a:lvl1pPr>
            <a:lvl2pPr marL="457178" indent="0">
              <a:buNone/>
              <a:defRPr sz="2000">
                <a:solidFill>
                  <a:schemeClr val="tx1">
                    <a:tint val="75000"/>
                  </a:schemeClr>
                </a:solidFill>
              </a:defRPr>
            </a:lvl2pPr>
            <a:lvl3pPr marL="914354" indent="0">
              <a:buNone/>
              <a:defRPr sz="1867">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0" name="Rectangle 9"/>
          <p:cNvSpPr/>
          <p:nvPr userDrawn="1"/>
        </p:nvSpPr>
        <p:spPr>
          <a:xfrm rot="10800000" flipV="1">
            <a:off x="0" y="153991"/>
            <a:ext cx="12192000" cy="293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 tIns="60960" rIns="365760" rtlCol="0" anchor="ctr"/>
          <a:lstStyle/>
          <a:p>
            <a:pPr marL="287323" marR="0" indent="0" algn="l" defTabSz="914354" rtl="0" eaLnBrk="1" fontAlgn="auto" latinLnBrk="0" hangingPunct="1">
              <a:lnSpc>
                <a:spcPct val="100000"/>
              </a:lnSpc>
              <a:spcBef>
                <a:spcPts val="0"/>
              </a:spcBef>
              <a:spcAft>
                <a:spcPts val="0"/>
              </a:spcAft>
              <a:buClrTx/>
              <a:buSzTx/>
              <a:buFontTx/>
              <a:buNone/>
              <a:tabLst>
                <a:tab pos="11666483" algn="r"/>
              </a:tabLst>
              <a:defRPr/>
            </a:pPr>
            <a:r>
              <a:rPr lang="en-US" sz="1600" b="1">
                <a:solidFill>
                  <a:srgbClr val="002D73"/>
                </a:solidFill>
                <a:latin typeface="Arial" panose="020B0604020202020204" pitchFamily="34" charset="0"/>
                <a:cs typeface="Arial" panose="020B0604020202020204" pitchFamily="34" charset="0"/>
              </a:rPr>
              <a:t>	</a:t>
            </a:r>
            <a:fld id="{6C929F40-DA27-4434-83D4-CC1331048D9E}" type="slidenum">
              <a:rPr lang="en-US" sz="1600" b="1" smtClean="0">
                <a:solidFill>
                  <a:srgbClr val="002D73"/>
                </a:solidFill>
                <a:latin typeface="Arial" panose="020B0604020202020204" pitchFamily="34" charset="0"/>
                <a:cs typeface="Arial" panose="020B0604020202020204" pitchFamily="34" charset="0"/>
              </a:rPr>
              <a:pPr marL="287323" marR="0" indent="0" algn="l" defTabSz="914354" rtl="0" eaLnBrk="1" fontAlgn="auto" latinLnBrk="0" hangingPunct="1">
                <a:lnSpc>
                  <a:spcPct val="100000"/>
                </a:lnSpc>
                <a:spcBef>
                  <a:spcPts val="0"/>
                </a:spcBef>
                <a:spcAft>
                  <a:spcPts val="0"/>
                </a:spcAft>
                <a:buClrTx/>
                <a:buSzTx/>
                <a:buFontTx/>
                <a:buNone/>
                <a:tabLst>
                  <a:tab pos="11666483" algn="r"/>
                </a:tabLst>
                <a:defRPr/>
              </a:pPr>
              <a:t>‹#›</a:t>
            </a:fld>
            <a:endParaRPr lang="en-US" sz="1600" b="1">
              <a:solidFill>
                <a:srgbClr val="002D73"/>
              </a:solidFill>
              <a:latin typeface="Arial" panose="020B0604020202020204" pitchFamily="34" charset="0"/>
              <a:cs typeface="Arial" panose="020B0604020202020204" pitchFamily="34" charset="0"/>
            </a:endParaRPr>
          </a:p>
        </p:txBody>
      </p:sp>
      <p:sp>
        <p:nvSpPr>
          <p:cNvPr id="16" name="Rectangle 15"/>
          <p:cNvSpPr/>
          <p:nvPr userDrawn="1"/>
        </p:nvSpPr>
        <p:spPr>
          <a:xfrm>
            <a:off x="0" y="2053939"/>
            <a:ext cx="7112000" cy="108525"/>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72842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678392"/>
            <a:ext cx="11480800" cy="1226225"/>
          </a:xfrm>
        </p:spPr>
        <p:txBody>
          <a:bodyPr/>
          <a:lstStyle/>
          <a:p>
            <a:r>
              <a:rPr lang="en-US"/>
              <a:t>Click to edit Master title style</a:t>
            </a:r>
          </a:p>
        </p:txBody>
      </p:sp>
      <p:sp>
        <p:nvSpPr>
          <p:cNvPr id="3" name="Content Placeholder 2"/>
          <p:cNvSpPr>
            <a:spLocks noGrp="1"/>
          </p:cNvSpPr>
          <p:nvPr>
            <p:ph sz="half" idx="1"/>
          </p:nvPr>
        </p:nvSpPr>
        <p:spPr>
          <a:xfrm>
            <a:off x="330201" y="1904617"/>
            <a:ext cx="5556251" cy="45639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3203" y="1904617"/>
            <a:ext cx="5517799" cy="45639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900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0200" y="678391"/>
            <a:ext cx="11480800" cy="1226224"/>
          </a:xfrm>
        </p:spPr>
        <p:txBody>
          <a:bodyPr/>
          <a:lstStyle/>
          <a:p>
            <a:r>
              <a:rPr lang="en-US"/>
              <a:t>Click to edit Master title style</a:t>
            </a:r>
          </a:p>
        </p:txBody>
      </p:sp>
      <p:sp>
        <p:nvSpPr>
          <p:cNvPr id="3" name="Text Placeholder 2"/>
          <p:cNvSpPr>
            <a:spLocks noGrp="1"/>
          </p:cNvSpPr>
          <p:nvPr>
            <p:ph type="body" idx="1"/>
          </p:nvPr>
        </p:nvSpPr>
        <p:spPr>
          <a:xfrm>
            <a:off x="330202" y="1904615"/>
            <a:ext cx="5380953" cy="823912"/>
          </a:xfrm>
        </p:spPr>
        <p:txBody>
          <a:bodyPr anchor="ctr" anchorCtr="0">
            <a:noAutofit/>
          </a:bodyPr>
          <a:lstStyle>
            <a:lvl1pPr marL="0" indent="0">
              <a:buNone/>
              <a:defRPr sz="3200" b="1"/>
            </a:lvl1pPr>
            <a:lvl2pPr marL="457178" indent="0">
              <a:buNone/>
              <a:defRPr sz="2000" b="1"/>
            </a:lvl2pPr>
            <a:lvl3pPr marL="914354" indent="0">
              <a:buNone/>
              <a:defRPr sz="1867"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330202" y="2858704"/>
            <a:ext cx="5380953" cy="3513133"/>
          </a:xfrm>
        </p:spPr>
        <p:txBody>
          <a:bodyPr>
            <a:normAutofit/>
          </a:bodyPr>
          <a:lstStyle>
            <a:lvl1pPr>
              <a:spcAft>
                <a:spcPts val="400"/>
              </a:spcAft>
              <a:defRPr sz="2400"/>
            </a:lvl1pPr>
            <a:lvl2pPr>
              <a:spcAft>
                <a:spcPts val="400"/>
              </a:spcAft>
              <a:defRPr sz="2400"/>
            </a:lvl2pPr>
            <a:lvl3pPr>
              <a:spcAft>
                <a:spcPts val="400"/>
              </a:spcAft>
              <a:defRPr sz="2400"/>
            </a:lvl3pPr>
            <a:lvl4pPr>
              <a:spcAft>
                <a:spcPts val="400"/>
              </a:spcAft>
              <a:defRPr sz="2400"/>
            </a:lvl4pPr>
            <a:lvl5pPr>
              <a:spcAft>
                <a:spcPts val="400"/>
              </a:spcAf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21210" y="1904615"/>
            <a:ext cx="5389793" cy="823912"/>
          </a:xfrm>
        </p:spPr>
        <p:txBody>
          <a:bodyPr anchor="ctr" anchorCtr="0">
            <a:noAutofit/>
          </a:bodyPr>
          <a:lstStyle>
            <a:lvl1pPr marL="0" indent="0">
              <a:buNone/>
              <a:defRPr sz="3200" b="1"/>
            </a:lvl1pPr>
            <a:lvl2pPr marL="457178" indent="0">
              <a:buNone/>
              <a:defRPr sz="2000" b="1"/>
            </a:lvl2pPr>
            <a:lvl3pPr marL="914354" indent="0">
              <a:buNone/>
              <a:defRPr sz="1867"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421208" y="2858704"/>
            <a:ext cx="5389792" cy="3513133"/>
          </a:xfrm>
        </p:spPr>
        <p:txBody>
          <a:bodyPr>
            <a:normAutofit/>
          </a:bodyPr>
          <a:lstStyle>
            <a:lvl1pPr>
              <a:spcAft>
                <a:spcPts val="400"/>
              </a:spcAft>
              <a:defRPr sz="2400"/>
            </a:lvl1pPr>
            <a:lvl2pPr>
              <a:spcAft>
                <a:spcPts val="400"/>
              </a:spcAft>
              <a:defRPr sz="2400"/>
            </a:lvl2pPr>
            <a:lvl3pPr>
              <a:spcAft>
                <a:spcPts val="400"/>
              </a:spcAft>
              <a:defRPr sz="2400"/>
            </a:lvl3pPr>
            <a:lvl4pPr>
              <a:spcAft>
                <a:spcPts val="400"/>
              </a:spcAft>
              <a:defRPr sz="2400"/>
            </a:lvl4pPr>
            <a:lvl5pPr>
              <a:spcAft>
                <a:spcPts val="400"/>
              </a:spcAf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6305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0200" y="678388"/>
            <a:ext cx="11480800" cy="1226613"/>
          </a:xfrm>
        </p:spPr>
        <p:txBody>
          <a:bodyPr/>
          <a:lstStyle/>
          <a:p>
            <a:r>
              <a:rPr lang="en-US"/>
              <a:t>Click to edit Master title style</a:t>
            </a:r>
          </a:p>
        </p:txBody>
      </p:sp>
    </p:spTree>
    <p:extLst>
      <p:ext uri="{BB962C8B-B14F-4D97-AF65-F5344CB8AC3E}">
        <p14:creationId xmlns:p14="http://schemas.microsoft.com/office/powerpoint/2010/main" val="301682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12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lide with Bullets">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6" y="6492876"/>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Content Placeholder 2">
            <a:extLst>
              <a:ext uri="{FF2B5EF4-FFF2-40B4-BE49-F238E27FC236}">
                <a16:creationId xmlns:a16="http://schemas.microsoft.com/office/drawing/2014/main" id="{F53F41B2-2F2B-4B89-B159-F1494E5BE435}"/>
              </a:ext>
            </a:extLst>
          </p:cNvPr>
          <p:cNvSpPr>
            <a:spLocks noGrp="1"/>
          </p:cNvSpPr>
          <p:nvPr>
            <p:ph idx="1"/>
          </p:nvPr>
        </p:nvSpPr>
        <p:spPr>
          <a:xfrm>
            <a:off x="546956" y="2135732"/>
            <a:ext cx="11102407" cy="4351339"/>
          </a:xfrm>
          <a:prstGeom prst="rect">
            <a:avLst/>
          </a:prstGeom>
        </p:spPr>
        <p:txBody>
          <a:bodyPr/>
          <a:lstStyle>
            <a:lvl1pPr marL="274306" marR="0" indent="-274306" algn="l" defTabSz="914354"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a:solidFill>
                  <a:srgbClr val="63666A"/>
                </a:solidFill>
                <a:latin typeface="Roboto Lt" pitchFamily="2" charset="0"/>
                <a:ea typeface="Roboto Lt" pitchFamily="2" charset="0"/>
                <a:cs typeface="Arial" panose="020B0604020202020204" pitchFamily="34" charset="0"/>
              </a:defRPr>
            </a:lvl1pPr>
            <a:lvl2pPr marL="548613" indent="-274306">
              <a:spcBef>
                <a:spcPts val="600"/>
              </a:spcBef>
              <a:buClr>
                <a:srgbClr val="63666A"/>
              </a:buClr>
              <a:defRPr sz="1867">
                <a:solidFill>
                  <a:srgbClr val="63666A"/>
                </a:solidFill>
                <a:latin typeface="Roboto Lt" pitchFamily="2" charset="0"/>
                <a:ea typeface="Roboto Lt" pitchFamily="2" charset="0"/>
                <a:cs typeface="Arial" panose="020B0604020202020204" pitchFamily="34" charset="0"/>
              </a:defRPr>
            </a:lvl2pPr>
            <a:lvl3pPr marL="822918" indent="-274306">
              <a:spcBef>
                <a:spcPts val="300"/>
              </a:spcBef>
              <a:buClr>
                <a:srgbClr val="63666A"/>
              </a:buClr>
              <a:buFont typeface="Arial" panose="020B0604020202020204" pitchFamily="34" charset="0"/>
              <a:buChar char="-"/>
              <a:defRPr sz="1467">
                <a:solidFill>
                  <a:srgbClr val="63666A"/>
                </a:solidFill>
                <a:latin typeface="Roboto Lt" pitchFamily="2" charset="0"/>
                <a:ea typeface="Roboto Lt" pitchFamily="2"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FD198A16-5CAF-4407-A13A-3E6F8687B89A}"/>
              </a:ext>
            </a:extLst>
          </p:cNvPr>
          <p:cNvSpPr>
            <a:spLocks noGrp="1"/>
          </p:cNvSpPr>
          <p:nvPr>
            <p:ph type="title"/>
          </p:nvPr>
        </p:nvSpPr>
        <p:spPr>
          <a:xfrm>
            <a:off x="546957" y="550436"/>
            <a:ext cx="10515600" cy="1325563"/>
          </a:xfrm>
          <a:prstGeom prst="rect">
            <a:avLst/>
          </a:prstGeom>
        </p:spPr>
        <p:txBody>
          <a:bodyPr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536284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ingle Column Presentation Layout">
    <p:spTree>
      <p:nvGrpSpPr>
        <p:cNvPr id="1" name=""/>
        <p:cNvGrpSpPr/>
        <p:nvPr/>
      </p:nvGrpSpPr>
      <p:grpSpPr>
        <a:xfrm>
          <a:off x="0" y="0"/>
          <a:ext cx="0" cy="0"/>
          <a:chOff x="0" y="0"/>
          <a:chExt cx="0" cy="0"/>
        </a:xfrm>
      </p:grpSpPr>
      <p:sp>
        <p:nvSpPr>
          <p:cNvPr id="4" name="Google Shape;25;p5">
            <a:extLst>
              <a:ext uri="{FF2B5EF4-FFF2-40B4-BE49-F238E27FC236}">
                <a16:creationId xmlns:a16="http://schemas.microsoft.com/office/drawing/2014/main" id="{9978F507-A805-DC45-B5F2-F18E70028CC3}"/>
              </a:ext>
            </a:extLst>
          </p:cNvPr>
          <p:cNvSpPr txBox="1">
            <a:spLocks noGrp="1"/>
          </p:cNvSpPr>
          <p:nvPr>
            <p:ph type="title"/>
          </p:nvPr>
        </p:nvSpPr>
        <p:spPr>
          <a:xfrm>
            <a:off x="609600" y="537354"/>
            <a:ext cx="10972800" cy="577751"/>
          </a:xfrm>
          <a:prstGeom prst="rect">
            <a:avLst/>
          </a:prstGeom>
          <a:noFill/>
          <a:ln>
            <a:noFill/>
          </a:ln>
        </p:spPr>
        <p:txBody>
          <a:bodyPr spcFirstLastPara="1" wrap="square" lIns="91425" tIns="45700" rIns="91425" bIns="45700" anchor="t" anchorCtr="0"/>
          <a:lstStyle>
            <a:lvl1pPr marR="0" lvl="0" algn="ctr" rtl="0">
              <a:lnSpc>
                <a:spcPct val="90000"/>
              </a:lnSpc>
              <a:spcBef>
                <a:spcPts val="0"/>
              </a:spcBef>
              <a:spcAft>
                <a:spcPts val="0"/>
              </a:spcAft>
              <a:buClr>
                <a:schemeClr val="dk1"/>
              </a:buClr>
              <a:buSzPts val="3200"/>
              <a:buFont typeface="Arial"/>
              <a:buNone/>
              <a:defRPr sz="3867" b="0" i="0" u="none" strike="noStrike" cap="none" spc="292">
                <a:solidFill>
                  <a:schemeClr val="accent2"/>
                </a:solidFill>
                <a:latin typeface="Source Sans Pro Light" panose="020B0403030403020204" pitchFamily="34" charset="77"/>
                <a:ea typeface="Source Sans Pro Light" panose="020B0403030403020204" pitchFamily="34" charset="77"/>
                <a:cs typeface="Arial"/>
                <a:sym typeface="Arial"/>
              </a:defRPr>
            </a:lvl1pPr>
            <a:lvl2pPr lvl="1">
              <a:spcBef>
                <a:spcPts val="0"/>
              </a:spcBef>
              <a:spcAft>
                <a:spcPts val="0"/>
              </a:spcAft>
              <a:buSzPts val="1400"/>
              <a:buNone/>
              <a:defRPr sz="1733"/>
            </a:lvl2pPr>
            <a:lvl3pPr lvl="2">
              <a:spcBef>
                <a:spcPts val="0"/>
              </a:spcBef>
              <a:spcAft>
                <a:spcPts val="0"/>
              </a:spcAft>
              <a:buSzPts val="1400"/>
              <a:buNone/>
              <a:defRPr sz="1733"/>
            </a:lvl3pPr>
            <a:lvl4pPr lvl="3">
              <a:spcBef>
                <a:spcPts val="0"/>
              </a:spcBef>
              <a:spcAft>
                <a:spcPts val="0"/>
              </a:spcAft>
              <a:buSzPts val="1400"/>
              <a:buNone/>
              <a:defRPr sz="1733"/>
            </a:lvl4pPr>
            <a:lvl5pPr lvl="4">
              <a:spcBef>
                <a:spcPts val="0"/>
              </a:spcBef>
              <a:spcAft>
                <a:spcPts val="0"/>
              </a:spcAft>
              <a:buSzPts val="1400"/>
              <a:buNone/>
              <a:defRPr sz="1733"/>
            </a:lvl5pPr>
            <a:lvl6pPr lvl="5">
              <a:spcBef>
                <a:spcPts val="0"/>
              </a:spcBef>
              <a:spcAft>
                <a:spcPts val="0"/>
              </a:spcAft>
              <a:buSzPts val="1400"/>
              <a:buNone/>
              <a:defRPr sz="1733"/>
            </a:lvl6pPr>
            <a:lvl7pPr lvl="6">
              <a:spcBef>
                <a:spcPts val="0"/>
              </a:spcBef>
              <a:spcAft>
                <a:spcPts val="0"/>
              </a:spcAft>
              <a:buSzPts val="1400"/>
              <a:buNone/>
              <a:defRPr sz="1733"/>
            </a:lvl7pPr>
            <a:lvl8pPr lvl="7">
              <a:spcBef>
                <a:spcPts val="0"/>
              </a:spcBef>
              <a:spcAft>
                <a:spcPts val="0"/>
              </a:spcAft>
              <a:buSzPts val="1400"/>
              <a:buNone/>
              <a:defRPr sz="1733"/>
            </a:lvl8pPr>
            <a:lvl9pPr lvl="8">
              <a:spcBef>
                <a:spcPts val="0"/>
              </a:spcBef>
              <a:spcAft>
                <a:spcPts val="0"/>
              </a:spcAft>
              <a:buSzPts val="1400"/>
              <a:buNone/>
              <a:defRPr sz="1733"/>
            </a:lvl9pPr>
          </a:lstStyle>
          <a:p>
            <a:endParaRPr/>
          </a:p>
        </p:txBody>
      </p:sp>
      <p:sp>
        <p:nvSpPr>
          <p:cNvPr id="5" name="Google Shape;26;p5">
            <a:extLst>
              <a:ext uri="{FF2B5EF4-FFF2-40B4-BE49-F238E27FC236}">
                <a16:creationId xmlns:a16="http://schemas.microsoft.com/office/drawing/2014/main" id="{4814DEDD-D83B-6943-8126-0566895D61C2}"/>
              </a:ext>
            </a:extLst>
          </p:cNvPr>
          <p:cNvSpPr txBox="1">
            <a:spLocks noGrp="1"/>
          </p:cNvSpPr>
          <p:nvPr>
            <p:ph type="body" idx="1"/>
          </p:nvPr>
        </p:nvSpPr>
        <p:spPr>
          <a:xfrm>
            <a:off x="1112304" y="1776874"/>
            <a:ext cx="9967389" cy="3767516"/>
          </a:xfrm>
          <a:prstGeom prst="rect">
            <a:avLst/>
          </a:prstGeom>
          <a:noFill/>
          <a:ln>
            <a:noFill/>
          </a:ln>
        </p:spPr>
        <p:txBody>
          <a:bodyPr spcFirstLastPara="1" wrap="square" lIns="91425" tIns="45700" rIns="91425" bIns="45700" anchor="t" anchorCtr="0"/>
          <a:lstStyle>
            <a:lvl1pPr marL="0" marR="0" lvl="0" indent="0" algn="just" rtl="0">
              <a:lnSpc>
                <a:spcPct val="135000"/>
              </a:lnSpc>
              <a:spcBef>
                <a:spcPts val="0"/>
              </a:spcBef>
              <a:spcAft>
                <a:spcPts val="971"/>
              </a:spcAft>
              <a:buClr>
                <a:schemeClr val="dk1"/>
              </a:buClr>
              <a:buSzPts val="2000"/>
              <a:buFont typeface="Arial"/>
              <a:buNone/>
              <a:defRPr sz="1600" b="0" i="0" u="none" strike="noStrike" cap="none">
                <a:solidFill>
                  <a:schemeClr val="dk1"/>
                </a:solidFill>
                <a:latin typeface="Source Sans Pro Light" panose="020B0403030403020204" pitchFamily="34" charset="77"/>
                <a:ea typeface="Source Sans Pro Light" panose="020B0403030403020204" pitchFamily="34" charset="77"/>
                <a:cs typeface="Source Sans Pro" panose="020B0503030403020204" pitchFamily="34" charset="0"/>
                <a:sym typeface="Calibri"/>
              </a:defRPr>
            </a:lvl1pPr>
            <a:lvl2pPr marL="887286" marR="0" lvl="1" indent="-345058" algn="l" rtl="0">
              <a:lnSpc>
                <a:spcPct val="90000"/>
              </a:lnSpc>
              <a:spcBef>
                <a:spcPts val="485"/>
              </a:spcBef>
              <a:spcAft>
                <a:spcPts val="0"/>
              </a:spcAft>
              <a:buClr>
                <a:schemeClr val="dk1"/>
              </a:buClr>
              <a:buSzPts val="2000"/>
              <a:buFont typeface="Arial"/>
              <a:buChar char="•"/>
              <a:defRPr sz="1867" b="0" i="0" u="none" strike="noStrike" cap="none">
                <a:solidFill>
                  <a:schemeClr val="dk1"/>
                </a:solidFill>
                <a:latin typeface="Calibri"/>
                <a:ea typeface="Calibri"/>
                <a:cs typeface="Calibri"/>
                <a:sym typeface="Calibri"/>
              </a:defRPr>
            </a:lvl2pPr>
            <a:lvl3pPr marL="1330931" marR="0" lvl="2" indent="-345058" algn="l" rtl="0">
              <a:lnSpc>
                <a:spcPct val="90000"/>
              </a:lnSpc>
              <a:spcBef>
                <a:spcPts val="485"/>
              </a:spcBef>
              <a:spcAft>
                <a:spcPts val="0"/>
              </a:spcAft>
              <a:buClr>
                <a:schemeClr val="dk1"/>
              </a:buClr>
              <a:buSzPts val="2000"/>
              <a:buFont typeface="Arial"/>
              <a:buChar char="•"/>
              <a:defRPr sz="1867" b="0" i="0" u="none" strike="noStrike" cap="none">
                <a:solidFill>
                  <a:schemeClr val="dk1"/>
                </a:solidFill>
                <a:latin typeface="Calibri"/>
                <a:ea typeface="Calibri"/>
                <a:cs typeface="Calibri"/>
                <a:sym typeface="Calibri"/>
              </a:defRPr>
            </a:lvl3pPr>
            <a:lvl4pPr marL="1774574" marR="0" lvl="3" indent="-345058" algn="l" rtl="0">
              <a:lnSpc>
                <a:spcPct val="90000"/>
              </a:lnSpc>
              <a:spcBef>
                <a:spcPts val="485"/>
              </a:spcBef>
              <a:spcAft>
                <a:spcPts val="0"/>
              </a:spcAft>
              <a:buClr>
                <a:schemeClr val="dk1"/>
              </a:buClr>
              <a:buSzPts val="2000"/>
              <a:buFont typeface="Arial"/>
              <a:buChar char="•"/>
              <a:defRPr sz="1867" b="0" i="0" u="none" strike="noStrike" cap="none">
                <a:solidFill>
                  <a:schemeClr val="dk1"/>
                </a:solidFill>
                <a:latin typeface="Calibri"/>
                <a:ea typeface="Calibri"/>
                <a:cs typeface="Calibri"/>
                <a:sym typeface="Calibri"/>
              </a:defRPr>
            </a:lvl4pPr>
            <a:lvl5pPr marL="2218218" marR="0" lvl="4" indent="-345058" algn="l" rtl="0">
              <a:lnSpc>
                <a:spcPct val="90000"/>
              </a:lnSpc>
              <a:spcBef>
                <a:spcPts val="485"/>
              </a:spcBef>
              <a:spcAft>
                <a:spcPts val="0"/>
              </a:spcAft>
              <a:buClr>
                <a:schemeClr val="dk1"/>
              </a:buClr>
              <a:buSzPts val="2000"/>
              <a:buFont typeface="Arial"/>
              <a:buChar char="•"/>
              <a:defRPr sz="1867" b="0" i="0" u="none" strike="noStrike" cap="none">
                <a:solidFill>
                  <a:schemeClr val="dk1"/>
                </a:solidFill>
                <a:latin typeface="Calibri"/>
                <a:ea typeface="Calibri"/>
                <a:cs typeface="Calibri"/>
                <a:sym typeface="Calibri"/>
              </a:defRPr>
            </a:lvl5pPr>
            <a:lvl6pPr marL="2661861" marR="0" lvl="5" indent="-332734" algn="l" rtl="0">
              <a:lnSpc>
                <a:spcPct val="90000"/>
              </a:lnSpc>
              <a:spcBef>
                <a:spcPts val="485"/>
              </a:spcBef>
              <a:spcAft>
                <a:spcPts val="0"/>
              </a:spcAft>
              <a:buClr>
                <a:schemeClr val="dk1"/>
              </a:buClr>
              <a:buSzPts val="1800"/>
              <a:buFont typeface="Arial"/>
              <a:buChar char="•"/>
              <a:defRPr sz="1733" b="0" i="0" u="none" strike="noStrike" cap="none">
                <a:solidFill>
                  <a:schemeClr val="dk1"/>
                </a:solidFill>
                <a:latin typeface="Calibri"/>
                <a:ea typeface="Calibri"/>
                <a:cs typeface="Calibri"/>
                <a:sym typeface="Calibri"/>
              </a:defRPr>
            </a:lvl6pPr>
            <a:lvl7pPr marL="3105504" marR="0" lvl="6" indent="-332734" algn="l" rtl="0">
              <a:lnSpc>
                <a:spcPct val="90000"/>
              </a:lnSpc>
              <a:spcBef>
                <a:spcPts val="485"/>
              </a:spcBef>
              <a:spcAft>
                <a:spcPts val="0"/>
              </a:spcAft>
              <a:buClr>
                <a:schemeClr val="dk1"/>
              </a:buClr>
              <a:buSzPts val="1800"/>
              <a:buFont typeface="Arial"/>
              <a:buChar char="•"/>
              <a:defRPr sz="1733" b="0" i="0" u="none" strike="noStrike" cap="none">
                <a:solidFill>
                  <a:schemeClr val="dk1"/>
                </a:solidFill>
                <a:latin typeface="Calibri"/>
                <a:ea typeface="Calibri"/>
                <a:cs typeface="Calibri"/>
                <a:sym typeface="Calibri"/>
              </a:defRPr>
            </a:lvl7pPr>
            <a:lvl8pPr marL="3549150" marR="0" lvl="7" indent="-332734" algn="l" rtl="0">
              <a:lnSpc>
                <a:spcPct val="90000"/>
              </a:lnSpc>
              <a:spcBef>
                <a:spcPts val="485"/>
              </a:spcBef>
              <a:spcAft>
                <a:spcPts val="0"/>
              </a:spcAft>
              <a:buClr>
                <a:schemeClr val="dk1"/>
              </a:buClr>
              <a:buSzPts val="1800"/>
              <a:buFont typeface="Arial"/>
              <a:buChar char="•"/>
              <a:defRPr sz="1733" b="0" i="0" u="none" strike="noStrike" cap="none">
                <a:solidFill>
                  <a:schemeClr val="dk1"/>
                </a:solidFill>
                <a:latin typeface="Calibri"/>
                <a:ea typeface="Calibri"/>
                <a:cs typeface="Calibri"/>
                <a:sym typeface="Calibri"/>
              </a:defRPr>
            </a:lvl8pPr>
            <a:lvl9pPr marL="3992791" marR="0" lvl="8" indent="-332734" algn="l" rtl="0">
              <a:lnSpc>
                <a:spcPct val="90000"/>
              </a:lnSpc>
              <a:spcBef>
                <a:spcPts val="485"/>
              </a:spcBef>
              <a:spcAft>
                <a:spcPts val="0"/>
              </a:spcAft>
              <a:buClr>
                <a:schemeClr val="dk1"/>
              </a:buClr>
              <a:buSzPts val="1800"/>
              <a:buFont typeface="Arial"/>
              <a:buChar char="•"/>
              <a:defRPr sz="1733" b="0" i="0" u="none" strike="noStrike" cap="none">
                <a:solidFill>
                  <a:schemeClr val="dk1"/>
                </a:solidFill>
                <a:latin typeface="Calibri"/>
                <a:ea typeface="Calibri"/>
                <a:cs typeface="Calibri"/>
                <a:sym typeface="Calibri"/>
              </a:defRPr>
            </a:lvl9pPr>
          </a:lstStyle>
          <a:p>
            <a:endParaRPr/>
          </a:p>
        </p:txBody>
      </p:sp>
      <p:sp>
        <p:nvSpPr>
          <p:cNvPr id="6" name="Text Placeholder 2">
            <a:extLst>
              <a:ext uri="{FF2B5EF4-FFF2-40B4-BE49-F238E27FC236}">
                <a16:creationId xmlns:a16="http://schemas.microsoft.com/office/drawing/2014/main" id="{9C12E3AE-BFE1-3447-A886-4C11FFC214DA}"/>
              </a:ext>
            </a:extLst>
          </p:cNvPr>
          <p:cNvSpPr>
            <a:spLocks noGrp="1"/>
          </p:cNvSpPr>
          <p:nvPr>
            <p:ph type="body" sz="quarter" idx="13" hasCustomPrompt="1"/>
          </p:nvPr>
        </p:nvSpPr>
        <p:spPr>
          <a:xfrm>
            <a:off x="1731961" y="1115104"/>
            <a:ext cx="8728075" cy="579437"/>
          </a:xfrm>
          <a:prstGeom prst="rect">
            <a:avLst/>
          </a:prstGeom>
        </p:spPr>
        <p:txBody>
          <a:bodyPr/>
          <a:lstStyle>
            <a:lvl1pPr algn="ctr">
              <a:lnSpc>
                <a:spcPct val="113000"/>
              </a:lnSpc>
              <a:defRPr sz="1867" b="0" i="0">
                <a:solidFill>
                  <a:schemeClr val="tx1">
                    <a:lumMod val="50000"/>
                    <a:lumOff val="50000"/>
                  </a:schemeClr>
                </a:solidFill>
                <a:latin typeface="Source Sans Pro Light" panose="020B0403030403020204" pitchFamily="34" charset="77"/>
                <a:ea typeface="Source Sans Pro" panose="020B0503030403020204" pitchFamily="34" charset="0"/>
              </a:defRPr>
            </a:lvl1pPr>
          </a:lstStyle>
          <a:p>
            <a:pPr lvl="0"/>
            <a:r>
              <a:rPr lang="en-US"/>
              <a:t>(Subhead if needed)</a:t>
            </a:r>
          </a:p>
        </p:txBody>
      </p:sp>
      <p:sp>
        <p:nvSpPr>
          <p:cNvPr id="9" name="Google Shape;112;p22">
            <a:extLst>
              <a:ext uri="{FF2B5EF4-FFF2-40B4-BE49-F238E27FC236}">
                <a16:creationId xmlns:a16="http://schemas.microsoft.com/office/drawing/2014/main" id="{8D0B6F48-F2E9-B04E-99BB-638A23FD680C}"/>
              </a:ext>
            </a:extLst>
          </p:cNvPr>
          <p:cNvSpPr txBox="1">
            <a:spLocks noGrp="1"/>
          </p:cNvSpPr>
          <p:nvPr>
            <p:ph type="sldNum" idx="12"/>
          </p:nvPr>
        </p:nvSpPr>
        <p:spPr>
          <a:xfrm>
            <a:off x="11400671" y="6332828"/>
            <a:ext cx="588053"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200" b="0" i="0">
                <a:solidFill>
                  <a:schemeClr val="dk1"/>
                </a:solidFill>
                <a:latin typeface="Source Sans Pro Light" panose="020B0403030403020204" pitchFamily="34" charset="77"/>
                <a:ea typeface="Source Sans Pro Light" panose="020B0403030403020204" pitchFamily="34" charset="77"/>
                <a:cs typeface="Source Sans Pro" panose="020B0503030403020204" pitchFamily="34" charset="0"/>
                <a:sym typeface="Calibri"/>
              </a:defRPr>
            </a:lvl1pPr>
            <a:lvl2pPr marL="0" marR="0" lvl="1" indent="0" algn="l" rtl="0">
              <a:spcBef>
                <a:spcPts val="0"/>
              </a:spcBef>
              <a:buNone/>
              <a:defRPr sz="1733">
                <a:solidFill>
                  <a:schemeClr val="dk1"/>
                </a:solidFill>
                <a:latin typeface="Calibri"/>
                <a:ea typeface="Calibri"/>
                <a:cs typeface="Calibri"/>
                <a:sym typeface="Calibri"/>
              </a:defRPr>
            </a:lvl2pPr>
            <a:lvl3pPr marL="0" marR="0" lvl="2" indent="0" algn="l" rtl="0">
              <a:spcBef>
                <a:spcPts val="0"/>
              </a:spcBef>
              <a:buNone/>
              <a:defRPr sz="1733">
                <a:solidFill>
                  <a:schemeClr val="dk1"/>
                </a:solidFill>
                <a:latin typeface="Calibri"/>
                <a:ea typeface="Calibri"/>
                <a:cs typeface="Calibri"/>
                <a:sym typeface="Calibri"/>
              </a:defRPr>
            </a:lvl3pPr>
            <a:lvl4pPr marL="0" marR="0" lvl="3" indent="0" algn="l" rtl="0">
              <a:spcBef>
                <a:spcPts val="0"/>
              </a:spcBef>
              <a:buNone/>
              <a:defRPr sz="1733">
                <a:solidFill>
                  <a:schemeClr val="dk1"/>
                </a:solidFill>
                <a:latin typeface="Calibri"/>
                <a:ea typeface="Calibri"/>
                <a:cs typeface="Calibri"/>
                <a:sym typeface="Calibri"/>
              </a:defRPr>
            </a:lvl4pPr>
            <a:lvl5pPr marL="0" marR="0" lvl="4" indent="0" algn="l" rtl="0">
              <a:spcBef>
                <a:spcPts val="0"/>
              </a:spcBef>
              <a:buNone/>
              <a:defRPr sz="1733">
                <a:solidFill>
                  <a:schemeClr val="dk1"/>
                </a:solidFill>
                <a:latin typeface="Calibri"/>
                <a:ea typeface="Calibri"/>
                <a:cs typeface="Calibri"/>
                <a:sym typeface="Calibri"/>
              </a:defRPr>
            </a:lvl5pPr>
            <a:lvl6pPr marL="0" marR="0" lvl="5" indent="0" algn="l" rtl="0">
              <a:spcBef>
                <a:spcPts val="0"/>
              </a:spcBef>
              <a:buNone/>
              <a:defRPr sz="1733">
                <a:solidFill>
                  <a:schemeClr val="dk1"/>
                </a:solidFill>
                <a:latin typeface="Calibri"/>
                <a:ea typeface="Calibri"/>
                <a:cs typeface="Calibri"/>
                <a:sym typeface="Calibri"/>
              </a:defRPr>
            </a:lvl6pPr>
            <a:lvl7pPr marL="0" marR="0" lvl="6" indent="0" algn="l" rtl="0">
              <a:spcBef>
                <a:spcPts val="0"/>
              </a:spcBef>
              <a:buNone/>
              <a:defRPr sz="1733">
                <a:solidFill>
                  <a:schemeClr val="dk1"/>
                </a:solidFill>
                <a:latin typeface="Calibri"/>
                <a:ea typeface="Calibri"/>
                <a:cs typeface="Calibri"/>
                <a:sym typeface="Calibri"/>
              </a:defRPr>
            </a:lvl7pPr>
            <a:lvl8pPr marL="0" marR="0" lvl="7" indent="0" algn="l" rtl="0">
              <a:spcBef>
                <a:spcPts val="0"/>
              </a:spcBef>
              <a:buNone/>
              <a:defRPr sz="1733">
                <a:solidFill>
                  <a:schemeClr val="dk1"/>
                </a:solidFill>
                <a:latin typeface="Calibri"/>
                <a:ea typeface="Calibri"/>
                <a:cs typeface="Calibri"/>
                <a:sym typeface="Calibri"/>
              </a:defRPr>
            </a:lvl8pPr>
            <a:lvl9pPr marL="0" marR="0" lvl="8" indent="0" algn="l" rtl="0">
              <a:spcBef>
                <a:spcPts val="0"/>
              </a:spcBef>
              <a:buNone/>
              <a:defRPr sz="1733">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07016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mage and Text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FA73A2-BD13-DE4E-9D4A-C99A7ACF2EE2}"/>
              </a:ext>
            </a:extLst>
          </p:cNvPr>
          <p:cNvSpPr>
            <a:spLocks noGrp="1"/>
          </p:cNvSpPr>
          <p:nvPr>
            <p:ph type="sldNum" idx="10"/>
          </p:nvPr>
        </p:nvSpPr>
        <p:spPr>
          <a:xfrm>
            <a:off x="11400671" y="6332828"/>
            <a:ext cx="588053" cy="365125"/>
          </a:xfrm>
          <a:prstGeom prst="rect">
            <a:avLst/>
          </a:prstGeom>
        </p:spPr>
        <p:txBody>
          <a:bodyPr/>
          <a:lstStyle>
            <a:lvl1pPr>
              <a:defRPr b="0" i="0"/>
            </a:lvl1pPr>
          </a:lstStyle>
          <a:p>
            <a:fld id="{00000000-1234-1234-1234-123412341234}" type="slidenum">
              <a:rPr lang="en-US" smtClean="0"/>
              <a:pPr/>
              <a:t>‹#›</a:t>
            </a:fld>
            <a:endParaRPr lang="en-US"/>
          </a:p>
        </p:txBody>
      </p:sp>
      <p:sp>
        <p:nvSpPr>
          <p:cNvPr id="4" name="Google Shape;25;p5">
            <a:extLst>
              <a:ext uri="{FF2B5EF4-FFF2-40B4-BE49-F238E27FC236}">
                <a16:creationId xmlns:a16="http://schemas.microsoft.com/office/drawing/2014/main" id="{14E1D18B-0274-1F4A-9F1F-4AE2AC61F4B1}"/>
              </a:ext>
            </a:extLst>
          </p:cNvPr>
          <p:cNvSpPr txBox="1">
            <a:spLocks noGrp="1"/>
          </p:cNvSpPr>
          <p:nvPr>
            <p:ph type="title"/>
          </p:nvPr>
        </p:nvSpPr>
        <p:spPr>
          <a:xfrm>
            <a:off x="6096003" y="536307"/>
            <a:ext cx="5486399" cy="577751"/>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Arial"/>
              <a:buNone/>
              <a:defRPr sz="3867" b="0" i="0" u="none" strike="noStrike" cap="none" spc="292">
                <a:solidFill>
                  <a:schemeClr val="accent2"/>
                </a:solidFill>
                <a:latin typeface="Source Sans Pro Light" panose="020B0403030403020204" pitchFamily="34" charset="77"/>
                <a:ea typeface="Source Sans Pro Light" panose="020B0403030403020204" pitchFamily="34" charset="77"/>
                <a:cs typeface="Arial"/>
                <a:sym typeface="Arial"/>
              </a:defRPr>
            </a:lvl1pPr>
            <a:lvl2pPr lvl="1">
              <a:spcBef>
                <a:spcPts val="0"/>
              </a:spcBef>
              <a:spcAft>
                <a:spcPts val="0"/>
              </a:spcAft>
              <a:buSzPts val="1400"/>
              <a:buNone/>
              <a:defRPr sz="1733"/>
            </a:lvl2pPr>
            <a:lvl3pPr lvl="2">
              <a:spcBef>
                <a:spcPts val="0"/>
              </a:spcBef>
              <a:spcAft>
                <a:spcPts val="0"/>
              </a:spcAft>
              <a:buSzPts val="1400"/>
              <a:buNone/>
              <a:defRPr sz="1733"/>
            </a:lvl3pPr>
            <a:lvl4pPr lvl="3">
              <a:spcBef>
                <a:spcPts val="0"/>
              </a:spcBef>
              <a:spcAft>
                <a:spcPts val="0"/>
              </a:spcAft>
              <a:buSzPts val="1400"/>
              <a:buNone/>
              <a:defRPr sz="1733"/>
            </a:lvl4pPr>
            <a:lvl5pPr lvl="4">
              <a:spcBef>
                <a:spcPts val="0"/>
              </a:spcBef>
              <a:spcAft>
                <a:spcPts val="0"/>
              </a:spcAft>
              <a:buSzPts val="1400"/>
              <a:buNone/>
              <a:defRPr sz="1733"/>
            </a:lvl5pPr>
            <a:lvl6pPr lvl="5">
              <a:spcBef>
                <a:spcPts val="0"/>
              </a:spcBef>
              <a:spcAft>
                <a:spcPts val="0"/>
              </a:spcAft>
              <a:buSzPts val="1400"/>
              <a:buNone/>
              <a:defRPr sz="1733"/>
            </a:lvl6pPr>
            <a:lvl7pPr lvl="6">
              <a:spcBef>
                <a:spcPts val="0"/>
              </a:spcBef>
              <a:spcAft>
                <a:spcPts val="0"/>
              </a:spcAft>
              <a:buSzPts val="1400"/>
              <a:buNone/>
              <a:defRPr sz="1733"/>
            </a:lvl7pPr>
            <a:lvl8pPr lvl="7">
              <a:spcBef>
                <a:spcPts val="0"/>
              </a:spcBef>
              <a:spcAft>
                <a:spcPts val="0"/>
              </a:spcAft>
              <a:buSzPts val="1400"/>
              <a:buNone/>
              <a:defRPr sz="1733"/>
            </a:lvl8pPr>
            <a:lvl9pPr lvl="8">
              <a:spcBef>
                <a:spcPts val="0"/>
              </a:spcBef>
              <a:spcAft>
                <a:spcPts val="0"/>
              </a:spcAft>
              <a:buSzPts val="1400"/>
              <a:buNone/>
              <a:defRPr sz="1733"/>
            </a:lvl9pPr>
          </a:lstStyle>
          <a:p>
            <a:endParaRPr/>
          </a:p>
        </p:txBody>
      </p:sp>
      <p:sp>
        <p:nvSpPr>
          <p:cNvPr id="5" name="Google Shape;26;p5">
            <a:extLst>
              <a:ext uri="{FF2B5EF4-FFF2-40B4-BE49-F238E27FC236}">
                <a16:creationId xmlns:a16="http://schemas.microsoft.com/office/drawing/2014/main" id="{9CF0F528-A0CF-B84C-AD6C-4BB021C918F8}"/>
              </a:ext>
            </a:extLst>
          </p:cNvPr>
          <p:cNvSpPr txBox="1">
            <a:spLocks noGrp="1"/>
          </p:cNvSpPr>
          <p:nvPr>
            <p:ph type="body" idx="1"/>
          </p:nvPr>
        </p:nvSpPr>
        <p:spPr>
          <a:xfrm>
            <a:off x="6096003" y="1855999"/>
            <a:ext cx="4958080" cy="3997584"/>
          </a:xfrm>
          <a:prstGeom prst="rect">
            <a:avLst/>
          </a:prstGeom>
          <a:noFill/>
          <a:ln>
            <a:noFill/>
          </a:ln>
        </p:spPr>
        <p:txBody>
          <a:bodyPr spcFirstLastPara="1" wrap="square" lIns="91425" tIns="45700" rIns="91425" bIns="45700" anchor="t" anchorCtr="0"/>
          <a:lstStyle>
            <a:lvl1pPr marL="0" marR="0" lvl="0" indent="0" algn="just" rtl="0">
              <a:lnSpc>
                <a:spcPct val="135000"/>
              </a:lnSpc>
              <a:spcBef>
                <a:spcPts val="0"/>
              </a:spcBef>
              <a:spcAft>
                <a:spcPts val="971"/>
              </a:spcAft>
              <a:buClr>
                <a:schemeClr val="dk1"/>
              </a:buClr>
              <a:buSzPts val="2000"/>
              <a:buFont typeface="Arial"/>
              <a:buNone/>
              <a:defRPr sz="1600" b="0" i="0" u="none" strike="noStrike" cap="none">
                <a:solidFill>
                  <a:schemeClr val="dk1"/>
                </a:solidFill>
                <a:latin typeface="Source Sans Pro Light" panose="020B0403030403020204" pitchFamily="34" charset="77"/>
                <a:ea typeface="Source Sans Pro Light" panose="020B0403030403020204" pitchFamily="34" charset="77"/>
                <a:cs typeface="Source Sans Pro" panose="020B0503030403020204" pitchFamily="34" charset="0"/>
                <a:sym typeface="Calibri"/>
              </a:defRPr>
            </a:lvl1pPr>
            <a:lvl2pPr marL="887286" marR="0" lvl="1" indent="-345058" algn="l" rtl="0">
              <a:lnSpc>
                <a:spcPct val="90000"/>
              </a:lnSpc>
              <a:spcBef>
                <a:spcPts val="485"/>
              </a:spcBef>
              <a:spcAft>
                <a:spcPts val="0"/>
              </a:spcAft>
              <a:buClr>
                <a:schemeClr val="dk1"/>
              </a:buClr>
              <a:buSzPts val="2000"/>
              <a:buFont typeface="Arial"/>
              <a:buChar char="•"/>
              <a:defRPr sz="1867" b="0" i="0" u="none" strike="noStrike" cap="none">
                <a:solidFill>
                  <a:schemeClr val="dk1"/>
                </a:solidFill>
                <a:latin typeface="Calibri"/>
                <a:ea typeface="Calibri"/>
                <a:cs typeface="Calibri"/>
                <a:sym typeface="Calibri"/>
              </a:defRPr>
            </a:lvl2pPr>
            <a:lvl3pPr marL="1330931" marR="0" lvl="2" indent="-345058" algn="l" rtl="0">
              <a:lnSpc>
                <a:spcPct val="90000"/>
              </a:lnSpc>
              <a:spcBef>
                <a:spcPts val="485"/>
              </a:spcBef>
              <a:spcAft>
                <a:spcPts val="0"/>
              </a:spcAft>
              <a:buClr>
                <a:schemeClr val="dk1"/>
              </a:buClr>
              <a:buSzPts val="2000"/>
              <a:buFont typeface="Arial"/>
              <a:buChar char="•"/>
              <a:defRPr sz="1867" b="0" i="0" u="none" strike="noStrike" cap="none">
                <a:solidFill>
                  <a:schemeClr val="dk1"/>
                </a:solidFill>
                <a:latin typeface="Calibri"/>
                <a:ea typeface="Calibri"/>
                <a:cs typeface="Calibri"/>
                <a:sym typeface="Calibri"/>
              </a:defRPr>
            </a:lvl3pPr>
            <a:lvl4pPr marL="1774574" marR="0" lvl="3" indent="-345058" algn="l" rtl="0">
              <a:lnSpc>
                <a:spcPct val="90000"/>
              </a:lnSpc>
              <a:spcBef>
                <a:spcPts val="485"/>
              </a:spcBef>
              <a:spcAft>
                <a:spcPts val="0"/>
              </a:spcAft>
              <a:buClr>
                <a:schemeClr val="dk1"/>
              </a:buClr>
              <a:buSzPts val="2000"/>
              <a:buFont typeface="Arial"/>
              <a:buChar char="•"/>
              <a:defRPr sz="1867" b="0" i="0" u="none" strike="noStrike" cap="none">
                <a:solidFill>
                  <a:schemeClr val="dk1"/>
                </a:solidFill>
                <a:latin typeface="Calibri"/>
                <a:ea typeface="Calibri"/>
                <a:cs typeface="Calibri"/>
                <a:sym typeface="Calibri"/>
              </a:defRPr>
            </a:lvl4pPr>
            <a:lvl5pPr marL="2218218" marR="0" lvl="4" indent="-345058" algn="l" rtl="0">
              <a:lnSpc>
                <a:spcPct val="90000"/>
              </a:lnSpc>
              <a:spcBef>
                <a:spcPts val="485"/>
              </a:spcBef>
              <a:spcAft>
                <a:spcPts val="0"/>
              </a:spcAft>
              <a:buClr>
                <a:schemeClr val="dk1"/>
              </a:buClr>
              <a:buSzPts val="2000"/>
              <a:buFont typeface="Arial"/>
              <a:buChar char="•"/>
              <a:defRPr sz="1867" b="0" i="0" u="none" strike="noStrike" cap="none">
                <a:solidFill>
                  <a:schemeClr val="dk1"/>
                </a:solidFill>
                <a:latin typeface="Calibri"/>
                <a:ea typeface="Calibri"/>
                <a:cs typeface="Calibri"/>
                <a:sym typeface="Calibri"/>
              </a:defRPr>
            </a:lvl5pPr>
            <a:lvl6pPr marL="2661861" marR="0" lvl="5" indent="-332734" algn="l" rtl="0">
              <a:lnSpc>
                <a:spcPct val="90000"/>
              </a:lnSpc>
              <a:spcBef>
                <a:spcPts val="485"/>
              </a:spcBef>
              <a:spcAft>
                <a:spcPts val="0"/>
              </a:spcAft>
              <a:buClr>
                <a:schemeClr val="dk1"/>
              </a:buClr>
              <a:buSzPts val="1800"/>
              <a:buFont typeface="Arial"/>
              <a:buChar char="•"/>
              <a:defRPr sz="1733" b="0" i="0" u="none" strike="noStrike" cap="none">
                <a:solidFill>
                  <a:schemeClr val="dk1"/>
                </a:solidFill>
                <a:latin typeface="Calibri"/>
                <a:ea typeface="Calibri"/>
                <a:cs typeface="Calibri"/>
                <a:sym typeface="Calibri"/>
              </a:defRPr>
            </a:lvl6pPr>
            <a:lvl7pPr marL="3105504" marR="0" lvl="6" indent="-332734" algn="l" rtl="0">
              <a:lnSpc>
                <a:spcPct val="90000"/>
              </a:lnSpc>
              <a:spcBef>
                <a:spcPts val="485"/>
              </a:spcBef>
              <a:spcAft>
                <a:spcPts val="0"/>
              </a:spcAft>
              <a:buClr>
                <a:schemeClr val="dk1"/>
              </a:buClr>
              <a:buSzPts val="1800"/>
              <a:buFont typeface="Arial"/>
              <a:buChar char="•"/>
              <a:defRPr sz="1733" b="0" i="0" u="none" strike="noStrike" cap="none">
                <a:solidFill>
                  <a:schemeClr val="dk1"/>
                </a:solidFill>
                <a:latin typeface="Calibri"/>
                <a:ea typeface="Calibri"/>
                <a:cs typeface="Calibri"/>
                <a:sym typeface="Calibri"/>
              </a:defRPr>
            </a:lvl7pPr>
            <a:lvl8pPr marL="3549150" marR="0" lvl="7" indent="-332734" algn="l" rtl="0">
              <a:lnSpc>
                <a:spcPct val="90000"/>
              </a:lnSpc>
              <a:spcBef>
                <a:spcPts val="485"/>
              </a:spcBef>
              <a:spcAft>
                <a:spcPts val="0"/>
              </a:spcAft>
              <a:buClr>
                <a:schemeClr val="dk1"/>
              </a:buClr>
              <a:buSzPts val="1800"/>
              <a:buFont typeface="Arial"/>
              <a:buChar char="•"/>
              <a:defRPr sz="1733" b="0" i="0" u="none" strike="noStrike" cap="none">
                <a:solidFill>
                  <a:schemeClr val="dk1"/>
                </a:solidFill>
                <a:latin typeface="Calibri"/>
                <a:ea typeface="Calibri"/>
                <a:cs typeface="Calibri"/>
                <a:sym typeface="Calibri"/>
              </a:defRPr>
            </a:lvl8pPr>
            <a:lvl9pPr marL="3992791" marR="0" lvl="8" indent="-332734" algn="l" rtl="0">
              <a:lnSpc>
                <a:spcPct val="90000"/>
              </a:lnSpc>
              <a:spcBef>
                <a:spcPts val="485"/>
              </a:spcBef>
              <a:spcAft>
                <a:spcPts val="0"/>
              </a:spcAft>
              <a:buClr>
                <a:schemeClr val="dk1"/>
              </a:buClr>
              <a:buSzPts val="1800"/>
              <a:buFont typeface="Arial"/>
              <a:buChar char="•"/>
              <a:defRPr sz="1733" b="0" i="0" u="none" strike="noStrike" cap="none">
                <a:solidFill>
                  <a:schemeClr val="dk1"/>
                </a:solidFill>
                <a:latin typeface="Calibri"/>
                <a:ea typeface="Calibri"/>
                <a:cs typeface="Calibri"/>
                <a:sym typeface="Calibri"/>
              </a:defRPr>
            </a:lvl9pPr>
          </a:lstStyle>
          <a:p>
            <a:endParaRPr/>
          </a:p>
        </p:txBody>
      </p:sp>
      <p:sp>
        <p:nvSpPr>
          <p:cNvPr id="7" name="Text Placeholder 2">
            <a:extLst>
              <a:ext uri="{FF2B5EF4-FFF2-40B4-BE49-F238E27FC236}">
                <a16:creationId xmlns:a16="http://schemas.microsoft.com/office/drawing/2014/main" id="{4B5528AE-42C8-3C40-A3EA-89241E46B05A}"/>
              </a:ext>
            </a:extLst>
          </p:cNvPr>
          <p:cNvSpPr>
            <a:spLocks noGrp="1"/>
          </p:cNvSpPr>
          <p:nvPr>
            <p:ph type="body" sz="quarter" idx="13" hasCustomPrompt="1"/>
          </p:nvPr>
        </p:nvSpPr>
        <p:spPr>
          <a:xfrm>
            <a:off x="6096003" y="1114056"/>
            <a:ext cx="5486399" cy="579437"/>
          </a:xfrm>
          <a:prstGeom prst="rect">
            <a:avLst/>
          </a:prstGeom>
        </p:spPr>
        <p:txBody>
          <a:bodyPr/>
          <a:lstStyle>
            <a:lvl1pPr algn="l">
              <a:lnSpc>
                <a:spcPct val="113000"/>
              </a:lnSpc>
              <a:defRPr sz="1867" b="0" i="0">
                <a:solidFill>
                  <a:schemeClr val="tx1">
                    <a:lumMod val="50000"/>
                    <a:lumOff val="50000"/>
                  </a:schemeClr>
                </a:solidFill>
                <a:latin typeface="Source Sans Pro Light" panose="020B0403030403020204" pitchFamily="34" charset="77"/>
                <a:ea typeface="Source Sans Pro" panose="020B0503030403020204" pitchFamily="34" charset="0"/>
              </a:defRPr>
            </a:lvl1pPr>
          </a:lstStyle>
          <a:p>
            <a:pPr lvl="0"/>
            <a:r>
              <a:rPr lang="en-US"/>
              <a:t>(Subhead if needed)</a:t>
            </a:r>
          </a:p>
        </p:txBody>
      </p:sp>
      <p:sp>
        <p:nvSpPr>
          <p:cNvPr id="9" name="Picture Placeholder 8">
            <a:extLst>
              <a:ext uri="{FF2B5EF4-FFF2-40B4-BE49-F238E27FC236}">
                <a16:creationId xmlns:a16="http://schemas.microsoft.com/office/drawing/2014/main" id="{33B83E09-7B53-1E45-9941-A93330BCEF96}"/>
              </a:ext>
            </a:extLst>
          </p:cNvPr>
          <p:cNvSpPr>
            <a:spLocks noGrp="1"/>
          </p:cNvSpPr>
          <p:nvPr>
            <p:ph type="pic" sz="quarter" idx="14" hasCustomPrompt="1"/>
          </p:nvPr>
        </p:nvSpPr>
        <p:spPr>
          <a:xfrm>
            <a:off x="0" y="626971"/>
            <a:ext cx="5749925" cy="5751576"/>
          </a:xfrm>
          <a:prstGeom prst="rect">
            <a:avLst/>
          </a:prstGeom>
        </p:spPr>
        <p:txBody>
          <a:bodyPr/>
          <a:lstStyle>
            <a:lvl1pPr>
              <a:defRPr b="0" i="0">
                <a:latin typeface="Source Sans Pro Light" panose="020B0403030403020204" pitchFamily="34" charset="77"/>
                <a:ea typeface="Source Sans Pro" panose="020B0503030403020204" pitchFamily="34" charset="0"/>
              </a:defRPr>
            </a:lvl1pPr>
          </a:lstStyle>
          <a:p>
            <a:r>
              <a:rPr lang="en-US"/>
              <a:t>Drop in photo, select “Crop to shape” then Circle</a:t>
            </a:r>
          </a:p>
        </p:txBody>
      </p:sp>
    </p:spTree>
    <p:extLst>
      <p:ext uri="{BB962C8B-B14F-4D97-AF65-F5344CB8AC3E}">
        <p14:creationId xmlns:p14="http://schemas.microsoft.com/office/powerpoint/2010/main" val="3711603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191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Long Quot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alphaModFix amt="7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E35F32A8-4168-4062-AD0D-583F0A8BFCAB}"/>
              </a:ext>
            </a:extLst>
          </p:cNvPr>
          <p:cNvSpPr>
            <a:spLocks noGrp="1"/>
          </p:cNvSpPr>
          <p:nvPr>
            <p:ph type="sldNum" sz="quarter" idx="10"/>
          </p:nvPr>
        </p:nvSpPr>
        <p:spPr/>
        <p:txBody>
          <a:bodyPr/>
          <a:lstStyle/>
          <a:p>
            <a:fld id="{6E1A9B5B-3BBB-354F-BE0D-8A6E23EF9253}" type="slidenum">
              <a:rPr lang="en-US" smtClean="0"/>
              <a:pPr/>
              <a:t>‹#›</a:t>
            </a:fld>
            <a:endParaRPr lang="en-US"/>
          </a:p>
        </p:txBody>
      </p:sp>
      <p:sp>
        <p:nvSpPr>
          <p:cNvPr id="4" name="Rectangle 3"/>
          <p:cNvSpPr/>
          <p:nvPr userDrawn="1"/>
        </p:nvSpPr>
        <p:spPr>
          <a:xfrm>
            <a:off x="1171578" y="658815"/>
            <a:ext cx="9848849" cy="567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5" name="Picture 4"/>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rot="10800000">
            <a:off x="432380" y="-187324"/>
            <a:ext cx="1692275" cy="1692275"/>
          </a:xfrm>
          <a:prstGeom prst="rect">
            <a:avLst/>
          </a:prstGeom>
        </p:spPr>
      </p:pic>
      <p:sp>
        <p:nvSpPr>
          <p:cNvPr id="7" name="Rectangle 6"/>
          <p:cNvSpPr/>
          <p:nvPr userDrawn="1"/>
        </p:nvSpPr>
        <p:spPr>
          <a:xfrm>
            <a:off x="1485902" y="976923"/>
            <a:ext cx="9334500" cy="49800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8" name="Picture 7"/>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10296449" y="5165728"/>
            <a:ext cx="1692275" cy="1692275"/>
          </a:xfrm>
          <a:prstGeom prst="rect">
            <a:avLst/>
          </a:prstGeom>
        </p:spPr>
      </p:pic>
      <p:sp>
        <p:nvSpPr>
          <p:cNvPr id="10" name="Text Placeholder 10"/>
          <p:cNvSpPr>
            <a:spLocks noGrp="1"/>
          </p:cNvSpPr>
          <p:nvPr>
            <p:ph type="body" sz="quarter" idx="11" hasCustomPrompt="1"/>
          </p:nvPr>
        </p:nvSpPr>
        <p:spPr>
          <a:xfrm>
            <a:off x="2314577" y="2304546"/>
            <a:ext cx="7677151" cy="2430463"/>
          </a:xfrm>
          <a:prstGeom prst="rect">
            <a:avLst/>
          </a:prstGeom>
        </p:spPr>
        <p:txBody>
          <a:bodyPr/>
          <a:lstStyle>
            <a:lvl1pPr marL="0" indent="0">
              <a:buFontTx/>
              <a:buNone/>
              <a:defRPr sz="2000"/>
            </a:lvl1pPr>
            <a:lvl2pPr marL="457039" indent="0">
              <a:buFontTx/>
              <a:buNone/>
              <a:defRPr sz="2000"/>
            </a:lvl2pPr>
            <a:lvl3pPr marL="914081" indent="0">
              <a:buFontTx/>
              <a:buNone/>
              <a:defRPr sz="2000"/>
            </a:lvl3pPr>
            <a:lvl4pPr marL="1371120" indent="0">
              <a:buFontTx/>
              <a:buNone/>
              <a:defRPr sz="2000"/>
            </a:lvl4pPr>
            <a:lvl5pPr marL="1828160" indent="0">
              <a:buFontTx/>
              <a:buNone/>
              <a:defRPr sz="2000"/>
            </a:lvl5pPr>
          </a:lstStyle>
          <a:p>
            <a:pPr lvl="0"/>
            <a:r>
              <a:rPr lang="en-US"/>
              <a:t>Insert long quote here</a:t>
            </a:r>
          </a:p>
        </p:txBody>
      </p:sp>
    </p:spTree>
    <p:extLst>
      <p:ext uri="{BB962C8B-B14F-4D97-AF65-F5344CB8AC3E}">
        <p14:creationId xmlns:p14="http://schemas.microsoft.com/office/powerpoint/2010/main" val="3268671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rot="10800000" flipV="1">
            <a:off x="0" y="5054600"/>
            <a:ext cx="12192000" cy="18034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lIns="451104" tIns="268224" rIns="0" bIns="365760" rtlCol="0" anchor="t" anchorCtr="0"/>
          <a:lstStyle/>
          <a:p>
            <a:pPr marL="287323" marR="0" indent="0" algn="l" defTabSz="914354" rtl="0" eaLnBrk="1" fontAlgn="auto" latinLnBrk="0" hangingPunct="1">
              <a:lnSpc>
                <a:spcPct val="100000"/>
              </a:lnSpc>
              <a:spcBef>
                <a:spcPts val="0"/>
              </a:spcBef>
              <a:spcAft>
                <a:spcPts val="0"/>
              </a:spcAft>
              <a:buClrTx/>
              <a:buSzTx/>
              <a:buFontTx/>
              <a:buNone/>
              <a:tabLst>
                <a:tab pos="11716754" algn="r"/>
              </a:tabLst>
              <a:defRPr/>
            </a:pPr>
            <a:endParaRPr lang="en-US" sz="1867" b="1">
              <a:latin typeface="Arial" panose="020B0604020202020204" pitchFamily="34" charset="0"/>
              <a:cs typeface="Arial" panose="020B0604020202020204" pitchFamily="34" charset="0"/>
            </a:endParaRPr>
          </a:p>
        </p:txBody>
      </p:sp>
      <p:sp>
        <p:nvSpPr>
          <p:cNvPr id="9" name="Rectangle 8"/>
          <p:cNvSpPr/>
          <p:nvPr userDrawn="1"/>
        </p:nvSpPr>
        <p:spPr>
          <a:xfrm>
            <a:off x="0" y="-1"/>
            <a:ext cx="12192000" cy="1836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14" name="Rectangle 13"/>
          <p:cNvSpPr/>
          <p:nvPr userDrawn="1"/>
        </p:nvSpPr>
        <p:spPr>
          <a:xfrm>
            <a:off x="0" y="4953000"/>
            <a:ext cx="12192000" cy="101600"/>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609600" y="1836518"/>
            <a:ext cx="11201400" cy="1465484"/>
          </a:xfrm>
        </p:spPr>
        <p:txBody>
          <a:bodyPr anchor="b">
            <a:normAutofit/>
          </a:bodyPr>
          <a:lstStyle>
            <a:lvl1pPr algn="l">
              <a:defRPr sz="5333">
                <a:solidFill>
                  <a:srgbClr val="002D73"/>
                </a:solidFill>
              </a:defRPr>
            </a:lvl1pPr>
          </a:lstStyle>
          <a:p>
            <a:r>
              <a:rPr lang="en-US"/>
              <a:t>Click to edit Master title style</a:t>
            </a:r>
          </a:p>
        </p:txBody>
      </p:sp>
      <p:sp>
        <p:nvSpPr>
          <p:cNvPr id="3" name="Subtitle 2"/>
          <p:cNvSpPr>
            <a:spLocks noGrp="1"/>
          </p:cNvSpPr>
          <p:nvPr>
            <p:ph type="subTitle" idx="1"/>
          </p:nvPr>
        </p:nvSpPr>
        <p:spPr>
          <a:xfrm>
            <a:off x="609600" y="3504451"/>
            <a:ext cx="11201400" cy="1214783"/>
          </a:xfrm>
        </p:spPr>
        <p:txBody>
          <a:bodyPr>
            <a:normAutofit/>
          </a:bodyPr>
          <a:lstStyle>
            <a:lvl1pPr marL="0" indent="0" algn="l">
              <a:buNone/>
              <a:defRPr sz="3733" b="1">
                <a:solidFill>
                  <a:srgbClr val="646569"/>
                </a:solidFill>
              </a:defRPr>
            </a:lvl1pPr>
            <a:lvl2pPr marL="457178" indent="0" algn="ctr">
              <a:buNone/>
              <a:defRPr sz="2000"/>
            </a:lvl2pPr>
            <a:lvl3pPr marL="914354" indent="0" algn="ctr">
              <a:buNone/>
              <a:defRPr sz="1867"/>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218" y="485777"/>
            <a:ext cx="4705505" cy="1234321"/>
          </a:xfrm>
          <a:prstGeom prst="rect">
            <a:avLst/>
          </a:prstGeom>
        </p:spPr>
      </p:pic>
    </p:spTree>
    <p:extLst>
      <p:ext uri="{BB962C8B-B14F-4D97-AF65-F5344CB8AC3E}">
        <p14:creationId xmlns:p14="http://schemas.microsoft.com/office/powerpoint/2010/main" val="1880220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6748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0" name="Rectangle 19"/>
          <p:cNvSpPr/>
          <p:nvPr userDrawn="1"/>
        </p:nvSpPr>
        <p:spPr>
          <a:xfrm>
            <a:off x="0" y="-1"/>
            <a:ext cx="12192000" cy="1836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2" name="Title 1"/>
          <p:cNvSpPr>
            <a:spLocks noGrp="1"/>
          </p:cNvSpPr>
          <p:nvPr>
            <p:ph type="title"/>
          </p:nvPr>
        </p:nvSpPr>
        <p:spPr>
          <a:xfrm>
            <a:off x="1" y="2162465"/>
            <a:ext cx="7112000" cy="3603337"/>
          </a:xfrm>
          <a:solidFill>
            <a:srgbClr val="002D73"/>
          </a:solidFill>
        </p:spPr>
        <p:txBody>
          <a:bodyPr lIns="512064" tIns="228600" rIns="365760" anchor="t" anchorCtr="0">
            <a:normAutofit/>
          </a:bodyPr>
          <a:lstStyle>
            <a:lvl1pPr>
              <a:lnSpc>
                <a:spcPct val="100000"/>
              </a:lnSpc>
              <a:defRPr sz="5333">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01040" y="4389120"/>
            <a:ext cx="6014720" cy="1188720"/>
          </a:xfrm>
        </p:spPr>
        <p:txBody>
          <a:bodyPr>
            <a:normAutofit/>
          </a:bodyPr>
          <a:lstStyle>
            <a:lvl1pPr marL="0" indent="0">
              <a:buNone/>
              <a:defRPr sz="3733" b="1">
                <a:solidFill>
                  <a:schemeClr val="bg1"/>
                </a:solidFill>
              </a:defRPr>
            </a:lvl1pPr>
            <a:lvl2pPr marL="457178" indent="0">
              <a:buNone/>
              <a:defRPr sz="2000">
                <a:solidFill>
                  <a:schemeClr val="tx1">
                    <a:tint val="75000"/>
                  </a:schemeClr>
                </a:solidFill>
              </a:defRPr>
            </a:lvl2pPr>
            <a:lvl3pPr marL="914354" indent="0">
              <a:buNone/>
              <a:defRPr sz="1867">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0" name="Rectangle 9"/>
          <p:cNvSpPr/>
          <p:nvPr userDrawn="1"/>
        </p:nvSpPr>
        <p:spPr>
          <a:xfrm rot="10800000" flipV="1">
            <a:off x="0" y="153991"/>
            <a:ext cx="12192000" cy="293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 tIns="60960" rIns="365760" rtlCol="0" anchor="ctr"/>
          <a:lstStyle/>
          <a:p>
            <a:pPr marL="287323" marR="0" indent="0" algn="l" defTabSz="914354" rtl="0" eaLnBrk="1" fontAlgn="auto" latinLnBrk="0" hangingPunct="1">
              <a:lnSpc>
                <a:spcPct val="100000"/>
              </a:lnSpc>
              <a:spcBef>
                <a:spcPts val="0"/>
              </a:spcBef>
              <a:spcAft>
                <a:spcPts val="0"/>
              </a:spcAft>
              <a:buClrTx/>
              <a:buSzTx/>
              <a:buFontTx/>
              <a:buNone/>
              <a:tabLst>
                <a:tab pos="11666483" algn="r"/>
              </a:tabLst>
              <a:defRPr/>
            </a:pPr>
            <a:r>
              <a:rPr lang="en-US" sz="1600" b="1">
                <a:solidFill>
                  <a:srgbClr val="002D73"/>
                </a:solidFill>
                <a:latin typeface="Arial" panose="020B0604020202020204" pitchFamily="34" charset="0"/>
                <a:cs typeface="Arial" panose="020B0604020202020204" pitchFamily="34" charset="0"/>
              </a:rPr>
              <a:t>	</a:t>
            </a:r>
            <a:fld id="{6C929F40-DA27-4434-83D4-CC1331048D9E}" type="slidenum">
              <a:rPr lang="en-US" sz="1600" b="1" smtClean="0">
                <a:solidFill>
                  <a:srgbClr val="002D73"/>
                </a:solidFill>
                <a:latin typeface="Arial" panose="020B0604020202020204" pitchFamily="34" charset="0"/>
                <a:cs typeface="Arial" panose="020B0604020202020204" pitchFamily="34" charset="0"/>
              </a:rPr>
              <a:pPr marL="287323" marR="0" indent="0" algn="l" defTabSz="914354" rtl="0" eaLnBrk="1" fontAlgn="auto" latinLnBrk="0" hangingPunct="1">
                <a:lnSpc>
                  <a:spcPct val="100000"/>
                </a:lnSpc>
                <a:spcBef>
                  <a:spcPts val="0"/>
                </a:spcBef>
                <a:spcAft>
                  <a:spcPts val="0"/>
                </a:spcAft>
                <a:buClrTx/>
                <a:buSzTx/>
                <a:buFontTx/>
                <a:buNone/>
                <a:tabLst>
                  <a:tab pos="11666483" algn="r"/>
                </a:tabLst>
                <a:defRPr/>
              </a:pPr>
              <a:t>‹#›</a:t>
            </a:fld>
            <a:endParaRPr lang="en-US" sz="1600" b="1">
              <a:solidFill>
                <a:srgbClr val="002D73"/>
              </a:solidFill>
              <a:latin typeface="Arial" panose="020B0604020202020204" pitchFamily="34" charset="0"/>
              <a:cs typeface="Arial" panose="020B0604020202020204" pitchFamily="34" charset="0"/>
            </a:endParaRPr>
          </a:p>
        </p:txBody>
      </p:sp>
      <p:sp>
        <p:nvSpPr>
          <p:cNvPr id="16" name="Rectangle 15"/>
          <p:cNvSpPr/>
          <p:nvPr userDrawn="1"/>
        </p:nvSpPr>
        <p:spPr>
          <a:xfrm>
            <a:off x="0" y="2053939"/>
            <a:ext cx="7112000" cy="108525"/>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67279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678392"/>
            <a:ext cx="11480800" cy="1226225"/>
          </a:xfrm>
        </p:spPr>
        <p:txBody>
          <a:bodyPr/>
          <a:lstStyle/>
          <a:p>
            <a:r>
              <a:rPr lang="en-US"/>
              <a:t>Click to edit Master title style</a:t>
            </a:r>
          </a:p>
        </p:txBody>
      </p:sp>
      <p:sp>
        <p:nvSpPr>
          <p:cNvPr id="3" name="Content Placeholder 2"/>
          <p:cNvSpPr>
            <a:spLocks noGrp="1"/>
          </p:cNvSpPr>
          <p:nvPr>
            <p:ph sz="half" idx="1"/>
          </p:nvPr>
        </p:nvSpPr>
        <p:spPr>
          <a:xfrm>
            <a:off x="330201" y="1904617"/>
            <a:ext cx="5556251" cy="45639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3203" y="1904617"/>
            <a:ext cx="5517799" cy="45639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2564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0200" y="678391"/>
            <a:ext cx="11480800" cy="1226224"/>
          </a:xfrm>
        </p:spPr>
        <p:txBody>
          <a:bodyPr/>
          <a:lstStyle/>
          <a:p>
            <a:r>
              <a:rPr lang="en-US"/>
              <a:t>Click to edit Master title style</a:t>
            </a:r>
          </a:p>
        </p:txBody>
      </p:sp>
      <p:sp>
        <p:nvSpPr>
          <p:cNvPr id="3" name="Text Placeholder 2"/>
          <p:cNvSpPr>
            <a:spLocks noGrp="1"/>
          </p:cNvSpPr>
          <p:nvPr>
            <p:ph type="body" idx="1"/>
          </p:nvPr>
        </p:nvSpPr>
        <p:spPr>
          <a:xfrm>
            <a:off x="330202" y="1904615"/>
            <a:ext cx="5380953" cy="823912"/>
          </a:xfrm>
        </p:spPr>
        <p:txBody>
          <a:bodyPr anchor="ctr" anchorCtr="0">
            <a:noAutofit/>
          </a:bodyPr>
          <a:lstStyle>
            <a:lvl1pPr marL="0" indent="0">
              <a:buNone/>
              <a:defRPr sz="3200" b="1"/>
            </a:lvl1pPr>
            <a:lvl2pPr marL="457178" indent="0">
              <a:buNone/>
              <a:defRPr sz="2000" b="1"/>
            </a:lvl2pPr>
            <a:lvl3pPr marL="914354" indent="0">
              <a:buNone/>
              <a:defRPr sz="1867"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330202" y="2858704"/>
            <a:ext cx="5380953" cy="3513133"/>
          </a:xfrm>
        </p:spPr>
        <p:txBody>
          <a:bodyPr>
            <a:normAutofit/>
          </a:bodyPr>
          <a:lstStyle>
            <a:lvl1pPr>
              <a:spcAft>
                <a:spcPts val="400"/>
              </a:spcAft>
              <a:defRPr sz="2400"/>
            </a:lvl1pPr>
            <a:lvl2pPr>
              <a:spcAft>
                <a:spcPts val="400"/>
              </a:spcAft>
              <a:defRPr sz="2400"/>
            </a:lvl2pPr>
            <a:lvl3pPr>
              <a:spcAft>
                <a:spcPts val="400"/>
              </a:spcAft>
              <a:defRPr sz="2400"/>
            </a:lvl3pPr>
            <a:lvl4pPr>
              <a:spcAft>
                <a:spcPts val="400"/>
              </a:spcAft>
              <a:defRPr sz="2400"/>
            </a:lvl4pPr>
            <a:lvl5pPr>
              <a:spcAft>
                <a:spcPts val="400"/>
              </a:spcAf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21210" y="1904615"/>
            <a:ext cx="5389793" cy="823912"/>
          </a:xfrm>
        </p:spPr>
        <p:txBody>
          <a:bodyPr anchor="ctr" anchorCtr="0">
            <a:noAutofit/>
          </a:bodyPr>
          <a:lstStyle>
            <a:lvl1pPr marL="0" indent="0">
              <a:buNone/>
              <a:defRPr sz="3200" b="1"/>
            </a:lvl1pPr>
            <a:lvl2pPr marL="457178" indent="0">
              <a:buNone/>
              <a:defRPr sz="2000" b="1"/>
            </a:lvl2pPr>
            <a:lvl3pPr marL="914354" indent="0">
              <a:buNone/>
              <a:defRPr sz="1867"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421208" y="2858704"/>
            <a:ext cx="5389792" cy="3513133"/>
          </a:xfrm>
        </p:spPr>
        <p:txBody>
          <a:bodyPr>
            <a:normAutofit/>
          </a:bodyPr>
          <a:lstStyle>
            <a:lvl1pPr>
              <a:spcAft>
                <a:spcPts val="400"/>
              </a:spcAft>
              <a:defRPr sz="2400"/>
            </a:lvl1pPr>
            <a:lvl2pPr>
              <a:spcAft>
                <a:spcPts val="400"/>
              </a:spcAft>
              <a:defRPr sz="2400"/>
            </a:lvl2pPr>
            <a:lvl3pPr>
              <a:spcAft>
                <a:spcPts val="400"/>
              </a:spcAft>
              <a:defRPr sz="2400"/>
            </a:lvl3pPr>
            <a:lvl4pPr>
              <a:spcAft>
                <a:spcPts val="400"/>
              </a:spcAft>
              <a:defRPr sz="2400"/>
            </a:lvl4pPr>
            <a:lvl5pPr>
              <a:spcAft>
                <a:spcPts val="400"/>
              </a:spcAf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989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0200" y="678388"/>
            <a:ext cx="11480800" cy="1226613"/>
          </a:xfrm>
        </p:spPr>
        <p:txBody>
          <a:bodyPr/>
          <a:lstStyle/>
          <a:p>
            <a:r>
              <a:rPr lang="en-US"/>
              <a:t>Click to edit Master title style</a:t>
            </a:r>
          </a:p>
        </p:txBody>
      </p:sp>
    </p:spTree>
    <p:extLst>
      <p:ext uri="{BB962C8B-B14F-4D97-AF65-F5344CB8AC3E}">
        <p14:creationId xmlns:p14="http://schemas.microsoft.com/office/powerpoint/2010/main" val="4131181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394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Slide with Bullets">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6" y="6492876"/>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Content Placeholder 2">
            <a:extLst>
              <a:ext uri="{FF2B5EF4-FFF2-40B4-BE49-F238E27FC236}">
                <a16:creationId xmlns:a16="http://schemas.microsoft.com/office/drawing/2014/main" id="{F53F41B2-2F2B-4B89-B159-F1494E5BE435}"/>
              </a:ext>
            </a:extLst>
          </p:cNvPr>
          <p:cNvSpPr>
            <a:spLocks noGrp="1"/>
          </p:cNvSpPr>
          <p:nvPr>
            <p:ph idx="1"/>
          </p:nvPr>
        </p:nvSpPr>
        <p:spPr>
          <a:xfrm>
            <a:off x="546956" y="2135732"/>
            <a:ext cx="11102407" cy="4351339"/>
          </a:xfrm>
          <a:prstGeom prst="rect">
            <a:avLst/>
          </a:prstGeom>
        </p:spPr>
        <p:txBody>
          <a:bodyPr/>
          <a:lstStyle>
            <a:lvl1pPr marL="274306" marR="0" indent="-274306" algn="l" defTabSz="914354"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a:solidFill>
                  <a:srgbClr val="63666A"/>
                </a:solidFill>
                <a:latin typeface="Roboto Lt" pitchFamily="2" charset="0"/>
                <a:ea typeface="Roboto Lt" pitchFamily="2" charset="0"/>
                <a:cs typeface="Arial" panose="020B0604020202020204" pitchFamily="34" charset="0"/>
              </a:defRPr>
            </a:lvl1pPr>
            <a:lvl2pPr marL="548613" indent="-274306">
              <a:spcBef>
                <a:spcPts val="600"/>
              </a:spcBef>
              <a:buClr>
                <a:srgbClr val="63666A"/>
              </a:buClr>
              <a:defRPr sz="1867">
                <a:solidFill>
                  <a:srgbClr val="63666A"/>
                </a:solidFill>
                <a:latin typeface="Roboto Lt" pitchFamily="2" charset="0"/>
                <a:ea typeface="Roboto Lt" pitchFamily="2" charset="0"/>
                <a:cs typeface="Arial" panose="020B0604020202020204" pitchFamily="34" charset="0"/>
              </a:defRPr>
            </a:lvl2pPr>
            <a:lvl3pPr marL="822918" indent="-274306">
              <a:spcBef>
                <a:spcPts val="300"/>
              </a:spcBef>
              <a:buClr>
                <a:srgbClr val="63666A"/>
              </a:buClr>
              <a:buFont typeface="Arial" panose="020B0604020202020204" pitchFamily="34" charset="0"/>
              <a:buChar char="-"/>
              <a:defRPr sz="1467">
                <a:solidFill>
                  <a:srgbClr val="63666A"/>
                </a:solidFill>
                <a:latin typeface="Roboto Lt" pitchFamily="2" charset="0"/>
                <a:ea typeface="Roboto Lt" pitchFamily="2"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FD198A16-5CAF-4407-A13A-3E6F8687B89A}"/>
              </a:ext>
            </a:extLst>
          </p:cNvPr>
          <p:cNvSpPr>
            <a:spLocks noGrp="1"/>
          </p:cNvSpPr>
          <p:nvPr>
            <p:ph type="title"/>
          </p:nvPr>
        </p:nvSpPr>
        <p:spPr>
          <a:xfrm>
            <a:off x="546957" y="550436"/>
            <a:ext cx="10515600" cy="1325563"/>
          </a:xfrm>
          <a:prstGeom prst="rect">
            <a:avLst/>
          </a:prstGeom>
        </p:spPr>
        <p:txBody>
          <a:bodyPr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795975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ingle Column Presentation Layout">
    <p:spTree>
      <p:nvGrpSpPr>
        <p:cNvPr id="1" name=""/>
        <p:cNvGrpSpPr/>
        <p:nvPr/>
      </p:nvGrpSpPr>
      <p:grpSpPr>
        <a:xfrm>
          <a:off x="0" y="0"/>
          <a:ext cx="0" cy="0"/>
          <a:chOff x="0" y="0"/>
          <a:chExt cx="0" cy="0"/>
        </a:xfrm>
      </p:grpSpPr>
      <p:sp>
        <p:nvSpPr>
          <p:cNvPr id="4" name="Google Shape;25;p5">
            <a:extLst>
              <a:ext uri="{FF2B5EF4-FFF2-40B4-BE49-F238E27FC236}">
                <a16:creationId xmlns:a16="http://schemas.microsoft.com/office/drawing/2014/main" id="{9978F507-A805-DC45-B5F2-F18E70028CC3}"/>
              </a:ext>
            </a:extLst>
          </p:cNvPr>
          <p:cNvSpPr txBox="1">
            <a:spLocks noGrp="1"/>
          </p:cNvSpPr>
          <p:nvPr>
            <p:ph type="title"/>
          </p:nvPr>
        </p:nvSpPr>
        <p:spPr>
          <a:xfrm>
            <a:off x="609600" y="537354"/>
            <a:ext cx="10972800" cy="577751"/>
          </a:xfrm>
          <a:prstGeom prst="rect">
            <a:avLst/>
          </a:prstGeom>
          <a:noFill/>
          <a:ln>
            <a:noFill/>
          </a:ln>
        </p:spPr>
        <p:txBody>
          <a:bodyPr spcFirstLastPara="1" wrap="square" lIns="91425" tIns="45700" rIns="91425" bIns="45700" anchor="t" anchorCtr="0"/>
          <a:lstStyle>
            <a:lvl1pPr marR="0" lvl="0" algn="ctr" rtl="0">
              <a:lnSpc>
                <a:spcPct val="90000"/>
              </a:lnSpc>
              <a:spcBef>
                <a:spcPts val="0"/>
              </a:spcBef>
              <a:spcAft>
                <a:spcPts val="0"/>
              </a:spcAft>
              <a:buClr>
                <a:schemeClr val="dk1"/>
              </a:buClr>
              <a:buSzPts val="3200"/>
              <a:buFont typeface="Arial"/>
              <a:buNone/>
              <a:defRPr sz="3867" b="0" i="0" u="none" strike="noStrike" cap="none" spc="292">
                <a:solidFill>
                  <a:schemeClr val="accent2"/>
                </a:solidFill>
                <a:latin typeface="Source Sans Pro Light" panose="020B0403030403020204" pitchFamily="34" charset="77"/>
                <a:ea typeface="Source Sans Pro Light" panose="020B0403030403020204" pitchFamily="34" charset="77"/>
                <a:cs typeface="Arial"/>
                <a:sym typeface="Arial"/>
              </a:defRPr>
            </a:lvl1pPr>
            <a:lvl2pPr lvl="1">
              <a:spcBef>
                <a:spcPts val="0"/>
              </a:spcBef>
              <a:spcAft>
                <a:spcPts val="0"/>
              </a:spcAft>
              <a:buSzPts val="1400"/>
              <a:buNone/>
              <a:defRPr sz="1733"/>
            </a:lvl2pPr>
            <a:lvl3pPr lvl="2">
              <a:spcBef>
                <a:spcPts val="0"/>
              </a:spcBef>
              <a:spcAft>
                <a:spcPts val="0"/>
              </a:spcAft>
              <a:buSzPts val="1400"/>
              <a:buNone/>
              <a:defRPr sz="1733"/>
            </a:lvl3pPr>
            <a:lvl4pPr lvl="3">
              <a:spcBef>
                <a:spcPts val="0"/>
              </a:spcBef>
              <a:spcAft>
                <a:spcPts val="0"/>
              </a:spcAft>
              <a:buSzPts val="1400"/>
              <a:buNone/>
              <a:defRPr sz="1733"/>
            </a:lvl4pPr>
            <a:lvl5pPr lvl="4">
              <a:spcBef>
                <a:spcPts val="0"/>
              </a:spcBef>
              <a:spcAft>
                <a:spcPts val="0"/>
              </a:spcAft>
              <a:buSzPts val="1400"/>
              <a:buNone/>
              <a:defRPr sz="1733"/>
            </a:lvl5pPr>
            <a:lvl6pPr lvl="5">
              <a:spcBef>
                <a:spcPts val="0"/>
              </a:spcBef>
              <a:spcAft>
                <a:spcPts val="0"/>
              </a:spcAft>
              <a:buSzPts val="1400"/>
              <a:buNone/>
              <a:defRPr sz="1733"/>
            </a:lvl6pPr>
            <a:lvl7pPr lvl="6">
              <a:spcBef>
                <a:spcPts val="0"/>
              </a:spcBef>
              <a:spcAft>
                <a:spcPts val="0"/>
              </a:spcAft>
              <a:buSzPts val="1400"/>
              <a:buNone/>
              <a:defRPr sz="1733"/>
            </a:lvl7pPr>
            <a:lvl8pPr lvl="7">
              <a:spcBef>
                <a:spcPts val="0"/>
              </a:spcBef>
              <a:spcAft>
                <a:spcPts val="0"/>
              </a:spcAft>
              <a:buSzPts val="1400"/>
              <a:buNone/>
              <a:defRPr sz="1733"/>
            </a:lvl8pPr>
            <a:lvl9pPr lvl="8">
              <a:spcBef>
                <a:spcPts val="0"/>
              </a:spcBef>
              <a:spcAft>
                <a:spcPts val="0"/>
              </a:spcAft>
              <a:buSzPts val="1400"/>
              <a:buNone/>
              <a:defRPr sz="1733"/>
            </a:lvl9pPr>
          </a:lstStyle>
          <a:p>
            <a:endParaRPr/>
          </a:p>
        </p:txBody>
      </p:sp>
      <p:sp>
        <p:nvSpPr>
          <p:cNvPr id="5" name="Google Shape;26;p5">
            <a:extLst>
              <a:ext uri="{FF2B5EF4-FFF2-40B4-BE49-F238E27FC236}">
                <a16:creationId xmlns:a16="http://schemas.microsoft.com/office/drawing/2014/main" id="{4814DEDD-D83B-6943-8126-0566895D61C2}"/>
              </a:ext>
            </a:extLst>
          </p:cNvPr>
          <p:cNvSpPr txBox="1">
            <a:spLocks noGrp="1"/>
          </p:cNvSpPr>
          <p:nvPr>
            <p:ph type="body" idx="1"/>
          </p:nvPr>
        </p:nvSpPr>
        <p:spPr>
          <a:xfrm>
            <a:off x="1112304" y="1776874"/>
            <a:ext cx="9967389" cy="3767516"/>
          </a:xfrm>
          <a:prstGeom prst="rect">
            <a:avLst/>
          </a:prstGeom>
          <a:noFill/>
          <a:ln>
            <a:noFill/>
          </a:ln>
        </p:spPr>
        <p:txBody>
          <a:bodyPr spcFirstLastPara="1" wrap="square" lIns="91425" tIns="45700" rIns="91425" bIns="45700" anchor="t" anchorCtr="0"/>
          <a:lstStyle>
            <a:lvl1pPr marL="0" marR="0" lvl="0" indent="0" algn="just" rtl="0">
              <a:lnSpc>
                <a:spcPct val="135000"/>
              </a:lnSpc>
              <a:spcBef>
                <a:spcPts val="0"/>
              </a:spcBef>
              <a:spcAft>
                <a:spcPts val="971"/>
              </a:spcAft>
              <a:buClr>
                <a:schemeClr val="dk1"/>
              </a:buClr>
              <a:buSzPts val="2000"/>
              <a:buFont typeface="Arial"/>
              <a:buNone/>
              <a:defRPr sz="1600" b="0" i="0" u="none" strike="noStrike" cap="none">
                <a:solidFill>
                  <a:schemeClr val="dk1"/>
                </a:solidFill>
                <a:latin typeface="Source Sans Pro Light" panose="020B0403030403020204" pitchFamily="34" charset="77"/>
                <a:ea typeface="Source Sans Pro Light" panose="020B0403030403020204" pitchFamily="34" charset="77"/>
                <a:cs typeface="Source Sans Pro" panose="020B0503030403020204" pitchFamily="34" charset="0"/>
                <a:sym typeface="Calibri"/>
              </a:defRPr>
            </a:lvl1pPr>
            <a:lvl2pPr marL="887286" marR="0" lvl="1" indent="-345058" algn="l" rtl="0">
              <a:lnSpc>
                <a:spcPct val="90000"/>
              </a:lnSpc>
              <a:spcBef>
                <a:spcPts val="485"/>
              </a:spcBef>
              <a:spcAft>
                <a:spcPts val="0"/>
              </a:spcAft>
              <a:buClr>
                <a:schemeClr val="dk1"/>
              </a:buClr>
              <a:buSzPts val="2000"/>
              <a:buFont typeface="Arial"/>
              <a:buChar char="•"/>
              <a:defRPr sz="1867" b="0" i="0" u="none" strike="noStrike" cap="none">
                <a:solidFill>
                  <a:schemeClr val="dk1"/>
                </a:solidFill>
                <a:latin typeface="Calibri"/>
                <a:ea typeface="Calibri"/>
                <a:cs typeface="Calibri"/>
                <a:sym typeface="Calibri"/>
              </a:defRPr>
            </a:lvl2pPr>
            <a:lvl3pPr marL="1330931" marR="0" lvl="2" indent="-345058" algn="l" rtl="0">
              <a:lnSpc>
                <a:spcPct val="90000"/>
              </a:lnSpc>
              <a:spcBef>
                <a:spcPts val="485"/>
              </a:spcBef>
              <a:spcAft>
                <a:spcPts val="0"/>
              </a:spcAft>
              <a:buClr>
                <a:schemeClr val="dk1"/>
              </a:buClr>
              <a:buSzPts val="2000"/>
              <a:buFont typeface="Arial"/>
              <a:buChar char="•"/>
              <a:defRPr sz="1867" b="0" i="0" u="none" strike="noStrike" cap="none">
                <a:solidFill>
                  <a:schemeClr val="dk1"/>
                </a:solidFill>
                <a:latin typeface="Calibri"/>
                <a:ea typeface="Calibri"/>
                <a:cs typeface="Calibri"/>
                <a:sym typeface="Calibri"/>
              </a:defRPr>
            </a:lvl3pPr>
            <a:lvl4pPr marL="1774574" marR="0" lvl="3" indent="-345058" algn="l" rtl="0">
              <a:lnSpc>
                <a:spcPct val="90000"/>
              </a:lnSpc>
              <a:spcBef>
                <a:spcPts val="485"/>
              </a:spcBef>
              <a:spcAft>
                <a:spcPts val="0"/>
              </a:spcAft>
              <a:buClr>
                <a:schemeClr val="dk1"/>
              </a:buClr>
              <a:buSzPts val="2000"/>
              <a:buFont typeface="Arial"/>
              <a:buChar char="•"/>
              <a:defRPr sz="1867" b="0" i="0" u="none" strike="noStrike" cap="none">
                <a:solidFill>
                  <a:schemeClr val="dk1"/>
                </a:solidFill>
                <a:latin typeface="Calibri"/>
                <a:ea typeface="Calibri"/>
                <a:cs typeface="Calibri"/>
                <a:sym typeface="Calibri"/>
              </a:defRPr>
            </a:lvl4pPr>
            <a:lvl5pPr marL="2218218" marR="0" lvl="4" indent="-345058" algn="l" rtl="0">
              <a:lnSpc>
                <a:spcPct val="90000"/>
              </a:lnSpc>
              <a:spcBef>
                <a:spcPts val="485"/>
              </a:spcBef>
              <a:spcAft>
                <a:spcPts val="0"/>
              </a:spcAft>
              <a:buClr>
                <a:schemeClr val="dk1"/>
              </a:buClr>
              <a:buSzPts val="2000"/>
              <a:buFont typeface="Arial"/>
              <a:buChar char="•"/>
              <a:defRPr sz="1867" b="0" i="0" u="none" strike="noStrike" cap="none">
                <a:solidFill>
                  <a:schemeClr val="dk1"/>
                </a:solidFill>
                <a:latin typeface="Calibri"/>
                <a:ea typeface="Calibri"/>
                <a:cs typeface="Calibri"/>
                <a:sym typeface="Calibri"/>
              </a:defRPr>
            </a:lvl5pPr>
            <a:lvl6pPr marL="2661861" marR="0" lvl="5" indent="-332734" algn="l" rtl="0">
              <a:lnSpc>
                <a:spcPct val="90000"/>
              </a:lnSpc>
              <a:spcBef>
                <a:spcPts val="485"/>
              </a:spcBef>
              <a:spcAft>
                <a:spcPts val="0"/>
              </a:spcAft>
              <a:buClr>
                <a:schemeClr val="dk1"/>
              </a:buClr>
              <a:buSzPts val="1800"/>
              <a:buFont typeface="Arial"/>
              <a:buChar char="•"/>
              <a:defRPr sz="1733" b="0" i="0" u="none" strike="noStrike" cap="none">
                <a:solidFill>
                  <a:schemeClr val="dk1"/>
                </a:solidFill>
                <a:latin typeface="Calibri"/>
                <a:ea typeface="Calibri"/>
                <a:cs typeface="Calibri"/>
                <a:sym typeface="Calibri"/>
              </a:defRPr>
            </a:lvl6pPr>
            <a:lvl7pPr marL="3105504" marR="0" lvl="6" indent="-332734" algn="l" rtl="0">
              <a:lnSpc>
                <a:spcPct val="90000"/>
              </a:lnSpc>
              <a:spcBef>
                <a:spcPts val="485"/>
              </a:spcBef>
              <a:spcAft>
                <a:spcPts val="0"/>
              </a:spcAft>
              <a:buClr>
                <a:schemeClr val="dk1"/>
              </a:buClr>
              <a:buSzPts val="1800"/>
              <a:buFont typeface="Arial"/>
              <a:buChar char="•"/>
              <a:defRPr sz="1733" b="0" i="0" u="none" strike="noStrike" cap="none">
                <a:solidFill>
                  <a:schemeClr val="dk1"/>
                </a:solidFill>
                <a:latin typeface="Calibri"/>
                <a:ea typeface="Calibri"/>
                <a:cs typeface="Calibri"/>
                <a:sym typeface="Calibri"/>
              </a:defRPr>
            </a:lvl7pPr>
            <a:lvl8pPr marL="3549150" marR="0" lvl="7" indent="-332734" algn="l" rtl="0">
              <a:lnSpc>
                <a:spcPct val="90000"/>
              </a:lnSpc>
              <a:spcBef>
                <a:spcPts val="485"/>
              </a:spcBef>
              <a:spcAft>
                <a:spcPts val="0"/>
              </a:spcAft>
              <a:buClr>
                <a:schemeClr val="dk1"/>
              </a:buClr>
              <a:buSzPts val="1800"/>
              <a:buFont typeface="Arial"/>
              <a:buChar char="•"/>
              <a:defRPr sz="1733" b="0" i="0" u="none" strike="noStrike" cap="none">
                <a:solidFill>
                  <a:schemeClr val="dk1"/>
                </a:solidFill>
                <a:latin typeface="Calibri"/>
                <a:ea typeface="Calibri"/>
                <a:cs typeface="Calibri"/>
                <a:sym typeface="Calibri"/>
              </a:defRPr>
            </a:lvl8pPr>
            <a:lvl9pPr marL="3992791" marR="0" lvl="8" indent="-332734" algn="l" rtl="0">
              <a:lnSpc>
                <a:spcPct val="90000"/>
              </a:lnSpc>
              <a:spcBef>
                <a:spcPts val="485"/>
              </a:spcBef>
              <a:spcAft>
                <a:spcPts val="0"/>
              </a:spcAft>
              <a:buClr>
                <a:schemeClr val="dk1"/>
              </a:buClr>
              <a:buSzPts val="1800"/>
              <a:buFont typeface="Arial"/>
              <a:buChar char="•"/>
              <a:defRPr sz="1733" b="0" i="0" u="none" strike="noStrike" cap="none">
                <a:solidFill>
                  <a:schemeClr val="dk1"/>
                </a:solidFill>
                <a:latin typeface="Calibri"/>
                <a:ea typeface="Calibri"/>
                <a:cs typeface="Calibri"/>
                <a:sym typeface="Calibri"/>
              </a:defRPr>
            </a:lvl9pPr>
          </a:lstStyle>
          <a:p>
            <a:endParaRPr/>
          </a:p>
        </p:txBody>
      </p:sp>
      <p:sp>
        <p:nvSpPr>
          <p:cNvPr id="6" name="Text Placeholder 2">
            <a:extLst>
              <a:ext uri="{FF2B5EF4-FFF2-40B4-BE49-F238E27FC236}">
                <a16:creationId xmlns:a16="http://schemas.microsoft.com/office/drawing/2014/main" id="{9C12E3AE-BFE1-3447-A886-4C11FFC214DA}"/>
              </a:ext>
            </a:extLst>
          </p:cNvPr>
          <p:cNvSpPr>
            <a:spLocks noGrp="1"/>
          </p:cNvSpPr>
          <p:nvPr>
            <p:ph type="body" sz="quarter" idx="13" hasCustomPrompt="1"/>
          </p:nvPr>
        </p:nvSpPr>
        <p:spPr>
          <a:xfrm>
            <a:off x="1731961" y="1115104"/>
            <a:ext cx="8728075" cy="579437"/>
          </a:xfrm>
          <a:prstGeom prst="rect">
            <a:avLst/>
          </a:prstGeom>
        </p:spPr>
        <p:txBody>
          <a:bodyPr/>
          <a:lstStyle>
            <a:lvl1pPr algn="ctr">
              <a:lnSpc>
                <a:spcPct val="113000"/>
              </a:lnSpc>
              <a:defRPr sz="1867" b="0" i="0">
                <a:solidFill>
                  <a:schemeClr val="tx1">
                    <a:lumMod val="50000"/>
                    <a:lumOff val="50000"/>
                  </a:schemeClr>
                </a:solidFill>
                <a:latin typeface="Source Sans Pro Light" panose="020B0403030403020204" pitchFamily="34" charset="77"/>
                <a:ea typeface="Source Sans Pro" panose="020B0503030403020204" pitchFamily="34" charset="0"/>
              </a:defRPr>
            </a:lvl1pPr>
          </a:lstStyle>
          <a:p>
            <a:pPr lvl="0"/>
            <a:r>
              <a:rPr lang="en-US"/>
              <a:t>(Subhead if needed)</a:t>
            </a:r>
          </a:p>
        </p:txBody>
      </p:sp>
      <p:sp>
        <p:nvSpPr>
          <p:cNvPr id="9" name="Google Shape;112;p22">
            <a:extLst>
              <a:ext uri="{FF2B5EF4-FFF2-40B4-BE49-F238E27FC236}">
                <a16:creationId xmlns:a16="http://schemas.microsoft.com/office/drawing/2014/main" id="{8D0B6F48-F2E9-B04E-99BB-638A23FD680C}"/>
              </a:ext>
            </a:extLst>
          </p:cNvPr>
          <p:cNvSpPr txBox="1">
            <a:spLocks noGrp="1"/>
          </p:cNvSpPr>
          <p:nvPr>
            <p:ph type="sldNum" idx="12"/>
          </p:nvPr>
        </p:nvSpPr>
        <p:spPr>
          <a:xfrm>
            <a:off x="11400671" y="6332828"/>
            <a:ext cx="588053"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200" b="0" i="0">
                <a:solidFill>
                  <a:schemeClr val="dk1"/>
                </a:solidFill>
                <a:latin typeface="Source Sans Pro Light" panose="020B0403030403020204" pitchFamily="34" charset="77"/>
                <a:ea typeface="Source Sans Pro Light" panose="020B0403030403020204" pitchFamily="34" charset="77"/>
                <a:cs typeface="Source Sans Pro" panose="020B0503030403020204" pitchFamily="34" charset="0"/>
                <a:sym typeface="Calibri"/>
              </a:defRPr>
            </a:lvl1pPr>
            <a:lvl2pPr marL="0" marR="0" lvl="1" indent="0" algn="l" rtl="0">
              <a:spcBef>
                <a:spcPts val="0"/>
              </a:spcBef>
              <a:buNone/>
              <a:defRPr sz="1733">
                <a:solidFill>
                  <a:schemeClr val="dk1"/>
                </a:solidFill>
                <a:latin typeface="Calibri"/>
                <a:ea typeface="Calibri"/>
                <a:cs typeface="Calibri"/>
                <a:sym typeface="Calibri"/>
              </a:defRPr>
            </a:lvl2pPr>
            <a:lvl3pPr marL="0" marR="0" lvl="2" indent="0" algn="l" rtl="0">
              <a:spcBef>
                <a:spcPts val="0"/>
              </a:spcBef>
              <a:buNone/>
              <a:defRPr sz="1733">
                <a:solidFill>
                  <a:schemeClr val="dk1"/>
                </a:solidFill>
                <a:latin typeface="Calibri"/>
                <a:ea typeface="Calibri"/>
                <a:cs typeface="Calibri"/>
                <a:sym typeface="Calibri"/>
              </a:defRPr>
            </a:lvl3pPr>
            <a:lvl4pPr marL="0" marR="0" lvl="3" indent="0" algn="l" rtl="0">
              <a:spcBef>
                <a:spcPts val="0"/>
              </a:spcBef>
              <a:buNone/>
              <a:defRPr sz="1733">
                <a:solidFill>
                  <a:schemeClr val="dk1"/>
                </a:solidFill>
                <a:latin typeface="Calibri"/>
                <a:ea typeface="Calibri"/>
                <a:cs typeface="Calibri"/>
                <a:sym typeface="Calibri"/>
              </a:defRPr>
            </a:lvl4pPr>
            <a:lvl5pPr marL="0" marR="0" lvl="4" indent="0" algn="l" rtl="0">
              <a:spcBef>
                <a:spcPts val="0"/>
              </a:spcBef>
              <a:buNone/>
              <a:defRPr sz="1733">
                <a:solidFill>
                  <a:schemeClr val="dk1"/>
                </a:solidFill>
                <a:latin typeface="Calibri"/>
                <a:ea typeface="Calibri"/>
                <a:cs typeface="Calibri"/>
                <a:sym typeface="Calibri"/>
              </a:defRPr>
            </a:lvl5pPr>
            <a:lvl6pPr marL="0" marR="0" lvl="5" indent="0" algn="l" rtl="0">
              <a:spcBef>
                <a:spcPts val="0"/>
              </a:spcBef>
              <a:buNone/>
              <a:defRPr sz="1733">
                <a:solidFill>
                  <a:schemeClr val="dk1"/>
                </a:solidFill>
                <a:latin typeface="Calibri"/>
                <a:ea typeface="Calibri"/>
                <a:cs typeface="Calibri"/>
                <a:sym typeface="Calibri"/>
              </a:defRPr>
            </a:lvl6pPr>
            <a:lvl7pPr marL="0" marR="0" lvl="6" indent="0" algn="l" rtl="0">
              <a:spcBef>
                <a:spcPts val="0"/>
              </a:spcBef>
              <a:buNone/>
              <a:defRPr sz="1733">
                <a:solidFill>
                  <a:schemeClr val="dk1"/>
                </a:solidFill>
                <a:latin typeface="Calibri"/>
                <a:ea typeface="Calibri"/>
                <a:cs typeface="Calibri"/>
                <a:sym typeface="Calibri"/>
              </a:defRPr>
            </a:lvl7pPr>
            <a:lvl8pPr marL="0" marR="0" lvl="7" indent="0" algn="l" rtl="0">
              <a:spcBef>
                <a:spcPts val="0"/>
              </a:spcBef>
              <a:buNone/>
              <a:defRPr sz="1733">
                <a:solidFill>
                  <a:schemeClr val="dk1"/>
                </a:solidFill>
                <a:latin typeface="Calibri"/>
                <a:ea typeface="Calibri"/>
                <a:cs typeface="Calibri"/>
                <a:sym typeface="Calibri"/>
              </a:defRPr>
            </a:lvl8pPr>
            <a:lvl9pPr marL="0" marR="0" lvl="8" indent="0" algn="l" rtl="0">
              <a:spcBef>
                <a:spcPts val="0"/>
              </a:spcBef>
              <a:buNone/>
              <a:defRPr sz="1733">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2006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0" name="Rectangle 19"/>
          <p:cNvSpPr/>
          <p:nvPr userDrawn="1"/>
        </p:nvSpPr>
        <p:spPr>
          <a:xfrm>
            <a:off x="0" y="-1"/>
            <a:ext cx="12192000" cy="1836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p:nvPr>
        </p:nvSpPr>
        <p:spPr>
          <a:xfrm>
            <a:off x="1" y="2162464"/>
            <a:ext cx="7112000" cy="3603337"/>
          </a:xfrm>
          <a:solidFill>
            <a:srgbClr val="002D73"/>
          </a:solidFill>
        </p:spPr>
        <p:txBody>
          <a:bodyPr lIns="512064" tIns="228600" rIns="365760" anchor="t" anchorCtr="0">
            <a:normAutofit/>
          </a:bodyPr>
          <a:lstStyle>
            <a:lvl1pPr>
              <a:lnSpc>
                <a:spcPct val="100000"/>
              </a:lnSpc>
              <a:defRPr sz="5333">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01040" y="4389120"/>
            <a:ext cx="6014720" cy="1188720"/>
          </a:xfrm>
        </p:spPr>
        <p:txBody>
          <a:bodyPr>
            <a:normAutofit/>
          </a:bodyPr>
          <a:lstStyle>
            <a:lvl1pPr marL="0" indent="0">
              <a:buNone/>
              <a:defRPr sz="3733"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0" name="Rectangle 9"/>
          <p:cNvSpPr/>
          <p:nvPr userDrawn="1"/>
        </p:nvSpPr>
        <p:spPr>
          <a:xfrm rot="10800000" flipV="1">
            <a:off x="0" y="153991"/>
            <a:ext cx="12192000" cy="293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 tIns="60960" rIns="365760" rtlCol="0" anchor="ctr"/>
          <a:lstStyle/>
          <a:p>
            <a:pPr marL="287331" marR="0" indent="0" algn="l" defTabSz="914377" rtl="0" eaLnBrk="1" fontAlgn="auto" latinLnBrk="0" hangingPunct="1">
              <a:lnSpc>
                <a:spcPct val="100000"/>
              </a:lnSpc>
              <a:spcBef>
                <a:spcPts val="0"/>
              </a:spcBef>
              <a:spcAft>
                <a:spcPts val="0"/>
              </a:spcAft>
              <a:buClrTx/>
              <a:buSzTx/>
              <a:buFontTx/>
              <a:buNone/>
              <a:tabLst>
                <a:tab pos="11666775" algn="r"/>
              </a:tabLst>
              <a:defRPr/>
            </a:pPr>
            <a:r>
              <a:rPr lang="en-US" sz="1600" b="1" dirty="0">
                <a:solidFill>
                  <a:srgbClr val="002D73"/>
                </a:solidFill>
                <a:latin typeface="Arial" panose="020B0604020202020204" pitchFamily="34" charset="0"/>
                <a:cs typeface="Arial" panose="020B0604020202020204" pitchFamily="34" charset="0"/>
              </a:rPr>
              <a:t>	</a:t>
            </a:r>
            <a:fld id="{6C929F40-DA27-4434-83D4-CC1331048D9E}" type="slidenum">
              <a:rPr lang="en-US" sz="1600" b="1" smtClean="0">
                <a:solidFill>
                  <a:srgbClr val="002D73"/>
                </a:solidFill>
                <a:latin typeface="Arial" panose="020B0604020202020204" pitchFamily="34" charset="0"/>
                <a:cs typeface="Arial" panose="020B0604020202020204" pitchFamily="34" charset="0"/>
              </a:rPr>
              <a:pPr marL="287331" marR="0" indent="0" algn="l" defTabSz="914377" rtl="0" eaLnBrk="1" fontAlgn="auto" latinLnBrk="0" hangingPunct="1">
                <a:lnSpc>
                  <a:spcPct val="100000"/>
                </a:lnSpc>
                <a:spcBef>
                  <a:spcPts val="0"/>
                </a:spcBef>
                <a:spcAft>
                  <a:spcPts val="0"/>
                </a:spcAft>
                <a:buClrTx/>
                <a:buSzTx/>
                <a:buFontTx/>
                <a:buNone/>
                <a:tabLst>
                  <a:tab pos="11666775" algn="r"/>
                </a:tabLst>
                <a:defRPr/>
              </a:pPr>
              <a:t>‹#›</a:t>
            </a:fld>
            <a:endParaRPr lang="en-US" sz="1600" b="1" dirty="0">
              <a:solidFill>
                <a:srgbClr val="002D73"/>
              </a:solidFill>
              <a:latin typeface="Arial" panose="020B0604020202020204" pitchFamily="34" charset="0"/>
              <a:cs typeface="Arial" panose="020B0604020202020204" pitchFamily="34" charset="0"/>
            </a:endParaRPr>
          </a:p>
        </p:txBody>
      </p:sp>
      <p:sp>
        <p:nvSpPr>
          <p:cNvPr id="16" name="Rectangle 15"/>
          <p:cNvSpPr/>
          <p:nvPr userDrawn="1"/>
        </p:nvSpPr>
        <p:spPr>
          <a:xfrm>
            <a:off x="0" y="2053938"/>
            <a:ext cx="7112000" cy="108525"/>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74768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Image and Text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FA73A2-BD13-DE4E-9D4A-C99A7ACF2EE2}"/>
              </a:ext>
            </a:extLst>
          </p:cNvPr>
          <p:cNvSpPr>
            <a:spLocks noGrp="1"/>
          </p:cNvSpPr>
          <p:nvPr>
            <p:ph type="sldNum" idx="10"/>
          </p:nvPr>
        </p:nvSpPr>
        <p:spPr>
          <a:xfrm>
            <a:off x="11400671" y="6332828"/>
            <a:ext cx="588053" cy="365125"/>
          </a:xfrm>
          <a:prstGeom prst="rect">
            <a:avLst/>
          </a:prstGeom>
        </p:spPr>
        <p:txBody>
          <a:bodyPr/>
          <a:lstStyle>
            <a:lvl1pPr>
              <a:defRPr b="0" i="0"/>
            </a:lvl1pPr>
          </a:lstStyle>
          <a:p>
            <a:fld id="{00000000-1234-1234-1234-123412341234}" type="slidenum">
              <a:rPr lang="en-US" smtClean="0"/>
              <a:pPr/>
              <a:t>‹#›</a:t>
            </a:fld>
            <a:endParaRPr lang="en-US"/>
          </a:p>
        </p:txBody>
      </p:sp>
      <p:sp>
        <p:nvSpPr>
          <p:cNvPr id="4" name="Google Shape;25;p5">
            <a:extLst>
              <a:ext uri="{FF2B5EF4-FFF2-40B4-BE49-F238E27FC236}">
                <a16:creationId xmlns:a16="http://schemas.microsoft.com/office/drawing/2014/main" id="{14E1D18B-0274-1F4A-9F1F-4AE2AC61F4B1}"/>
              </a:ext>
            </a:extLst>
          </p:cNvPr>
          <p:cNvSpPr txBox="1">
            <a:spLocks noGrp="1"/>
          </p:cNvSpPr>
          <p:nvPr>
            <p:ph type="title"/>
          </p:nvPr>
        </p:nvSpPr>
        <p:spPr>
          <a:xfrm>
            <a:off x="6096003" y="536307"/>
            <a:ext cx="5486399" cy="577751"/>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Arial"/>
              <a:buNone/>
              <a:defRPr sz="3867" b="0" i="0" u="none" strike="noStrike" cap="none" spc="292">
                <a:solidFill>
                  <a:schemeClr val="accent2"/>
                </a:solidFill>
                <a:latin typeface="Source Sans Pro Light" panose="020B0403030403020204" pitchFamily="34" charset="77"/>
                <a:ea typeface="Source Sans Pro Light" panose="020B0403030403020204" pitchFamily="34" charset="77"/>
                <a:cs typeface="Arial"/>
                <a:sym typeface="Arial"/>
              </a:defRPr>
            </a:lvl1pPr>
            <a:lvl2pPr lvl="1">
              <a:spcBef>
                <a:spcPts val="0"/>
              </a:spcBef>
              <a:spcAft>
                <a:spcPts val="0"/>
              </a:spcAft>
              <a:buSzPts val="1400"/>
              <a:buNone/>
              <a:defRPr sz="1733"/>
            </a:lvl2pPr>
            <a:lvl3pPr lvl="2">
              <a:spcBef>
                <a:spcPts val="0"/>
              </a:spcBef>
              <a:spcAft>
                <a:spcPts val="0"/>
              </a:spcAft>
              <a:buSzPts val="1400"/>
              <a:buNone/>
              <a:defRPr sz="1733"/>
            </a:lvl3pPr>
            <a:lvl4pPr lvl="3">
              <a:spcBef>
                <a:spcPts val="0"/>
              </a:spcBef>
              <a:spcAft>
                <a:spcPts val="0"/>
              </a:spcAft>
              <a:buSzPts val="1400"/>
              <a:buNone/>
              <a:defRPr sz="1733"/>
            </a:lvl4pPr>
            <a:lvl5pPr lvl="4">
              <a:spcBef>
                <a:spcPts val="0"/>
              </a:spcBef>
              <a:spcAft>
                <a:spcPts val="0"/>
              </a:spcAft>
              <a:buSzPts val="1400"/>
              <a:buNone/>
              <a:defRPr sz="1733"/>
            </a:lvl5pPr>
            <a:lvl6pPr lvl="5">
              <a:spcBef>
                <a:spcPts val="0"/>
              </a:spcBef>
              <a:spcAft>
                <a:spcPts val="0"/>
              </a:spcAft>
              <a:buSzPts val="1400"/>
              <a:buNone/>
              <a:defRPr sz="1733"/>
            </a:lvl6pPr>
            <a:lvl7pPr lvl="6">
              <a:spcBef>
                <a:spcPts val="0"/>
              </a:spcBef>
              <a:spcAft>
                <a:spcPts val="0"/>
              </a:spcAft>
              <a:buSzPts val="1400"/>
              <a:buNone/>
              <a:defRPr sz="1733"/>
            </a:lvl7pPr>
            <a:lvl8pPr lvl="7">
              <a:spcBef>
                <a:spcPts val="0"/>
              </a:spcBef>
              <a:spcAft>
                <a:spcPts val="0"/>
              </a:spcAft>
              <a:buSzPts val="1400"/>
              <a:buNone/>
              <a:defRPr sz="1733"/>
            </a:lvl8pPr>
            <a:lvl9pPr lvl="8">
              <a:spcBef>
                <a:spcPts val="0"/>
              </a:spcBef>
              <a:spcAft>
                <a:spcPts val="0"/>
              </a:spcAft>
              <a:buSzPts val="1400"/>
              <a:buNone/>
              <a:defRPr sz="1733"/>
            </a:lvl9pPr>
          </a:lstStyle>
          <a:p>
            <a:endParaRPr/>
          </a:p>
        </p:txBody>
      </p:sp>
      <p:sp>
        <p:nvSpPr>
          <p:cNvPr id="5" name="Google Shape;26;p5">
            <a:extLst>
              <a:ext uri="{FF2B5EF4-FFF2-40B4-BE49-F238E27FC236}">
                <a16:creationId xmlns:a16="http://schemas.microsoft.com/office/drawing/2014/main" id="{9CF0F528-A0CF-B84C-AD6C-4BB021C918F8}"/>
              </a:ext>
            </a:extLst>
          </p:cNvPr>
          <p:cNvSpPr txBox="1">
            <a:spLocks noGrp="1"/>
          </p:cNvSpPr>
          <p:nvPr>
            <p:ph type="body" idx="1"/>
          </p:nvPr>
        </p:nvSpPr>
        <p:spPr>
          <a:xfrm>
            <a:off x="6096003" y="1855999"/>
            <a:ext cx="4958080" cy="3997584"/>
          </a:xfrm>
          <a:prstGeom prst="rect">
            <a:avLst/>
          </a:prstGeom>
          <a:noFill/>
          <a:ln>
            <a:noFill/>
          </a:ln>
        </p:spPr>
        <p:txBody>
          <a:bodyPr spcFirstLastPara="1" wrap="square" lIns="91425" tIns="45700" rIns="91425" bIns="45700" anchor="t" anchorCtr="0"/>
          <a:lstStyle>
            <a:lvl1pPr marL="0" marR="0" lvl="0" indent="0" algn="just" rtl="0">
              <a:lnSpc>
                <a:spcPct val="135000"/>
              </a:lnSpc>
              <a:spcBef>
                <a:spcPts val="0"/>
              </a:spcBef>
              <a:spcAft>
                <a:spcPts val="971"/>
              </a:spcAft>
              <a:buClr>
                <a:schemeClr val="dk1"/>
              </a:buClr>
              <a:buSzPts val="2000"/>
              <a:buFont typeface="Arial"/>
              <a:buNone/>
              <a:defRPr sz="1600" b="0" i="0" u="none" strike="noStrike" cap="none">
                <a:solidFill>
                  <a:schemeClr val="dk1"/>
                </a:solidFill>
                <a:latin typeface="Source Sans Pro Light" panose="020B0403030403020204" pitchFamily="34" charset="77"/>
                <a:ea typeface="Source Sans Pro Light" panose="020B0403030403020204" pitchFamily="34" charset="77"/>
                <a:cs typeface="Source Sans Pro" panose="020B0503030403020204" pitchFamily="34" charset="0"/>
                <a:sym typeface="Calibri"/>
              </a:defRPr>
            </a:lvl1pPr>
            <a:lvl2pPr marL="887286" marR="0" lvl="1" indent="-345058" algn="l" rtl="0">
              <a:lnSpc>
                <a:spcPct val="90000"/>
              </a:lnSpc>
              <a:spcBef>
                <a:spcPts val="485"/>
              </a:spcBef>
              <a:spcAft>
                <a:spcPts val="0"/>
              </a:spcAft>
              <a:buClr>
                <a:schemeClr val="dk1"/>
              </a:buClr>
              <a:buSzPts val="2000"/>
              <a:buFont typeface="Arial"/>
              <a:buChar char="•"/>
              <a:defRPr sz="1867" b="0" i="0" u="none" strike="noStrike" cap="none">
                <a:solidFill>
                  <a:schemeClr val="dk1"/>
                </a:solidFill>
                <a:latin typeface="Calibri"/>
                <a:ea typeface="Calibri"/>
                <a:cs typeface="Calibri"/>
                <a:sym typeface="Calibri"/>
              </a:defRPr>
            </a:lvl2pPr>
            <a:lvl3pPr marL="1330931" marR="0" lvl="2" indent="-345058" algn="l" rtl="0">
              <a:lnSpc>
                <a:spcPct val="90000"/>
              </a:lnSpc>
              <a:spcBef>
                <a:spcPts val="485"/>
              </a:spcBef>
              <a:spcAft>
                <a:spcPts val="0"/>
              </a:spcAft>
              <a:buClr>
                <a:schemeClr val="dk1"/>
              </a:buClr>
              <a:buSzPts val="2000"/>
              <a:buFont typeface="Arial"/>
              <a:buChar char="•"/>
              <a:defRPr sz="1867" b="0" i="0" u="none" strike="noStrike" cap="none">
                <a:solidFill>
                  <a:schemeClr val="dk1"/>
                </a:solidFill>
                <a:latin typeface="Calibri"/>
                <a:ea typeface="Calibri"/>
                <a:cs typeface="Calibri"/>
                <a:sym typeface="Calibri"/>
              </a:defRPr>
            </a:lvl3pPr>
            <a:lvl4pPr marL="1774574" marR="0" lvl="3" indent="-345058" algn="l" rtl="0">
              <a:lnSpc>
                <a:spcPct val="90000"/>
              </a:lnSpc>
              <a:spcBef>
                <a:spcPts val="485"/>
              </a:spcBef>
              <a:spcAft>
                <a:spcPts val="0"/>
              </a:spcAft>
              <a:buClr>
                <a:schemeClr val="dk1"/>
              </a:buClr>
              <a:buSzPts val="2000"/>
              <a:buFont typeface="Arial"/>
              <a:buChar char="•"/>
              <a:defRPr sz="1867" b="0" i="0" u="none" strike="noStrike" cap="none">
                <a:solidFill>
                  <a:schemeClr val="dk1"/>
                </a:solidFill>
                <a:latin typeface="Calibri"/>
                <a:ea typeface="Calibri"/>
                <a:cs typeface="Calibri"/>
                <a:sym typeface="Calibri"/>
              </a:defRPr>
            </a:lvl4pPr>
            <a:lvl5pPr marL="2218218" marR="0" lvl="4" indent="-345058" algn="l" rtl="0">
              <a:lnSpc>
                <a:spcPct val="90000"/>
              </a:lnSpc>
              <a:spcBef>
                <a:spcPts val="485"/>
              </a:spcBef>
              <a:spcAft>
                <a:spcPts val="0"/>
              </a:spcAft>
              <a:buClr>
                <a:schemeClr val="dk1"/>
              </a:buClr>
              <a:buSzPts val="2000"/>
              <a:buFont typeface="Arial"/>
              <a:buChar char="•"/>
              <a:defRPr sz="1867" b="0" i="0" u="none" strike="noStrike" cap="none">
                <a:solidFill>
                  <a:schemeClr val="dk1"/>
                </a:solidFill>
                <a:latin typeface="Calibri"/>
                <a:ea typeface="Calibri"/>
                <a:cs typeface="Calibri"/>
                <a:sym typeface="Calibri"/>
              </a:defRPr>
            </a:lvl5pPr>
            <a:lvl6pPr marL="2661861" marR="0" lvl="5" indent="-332734" algn="l" rtl="0">
              <a:lnSpc>
                <a:spcPct val="90000"/>
              </a:lnSpc>
              <a:spcBef>
                <a:spcPts val="485"/>
              </a:spcBef>
              <a:spcAft>
                <a:spcPts val="0"/>
              </a:spcAft>
              <a:buClr>
                <a:schemeClr val="dk1"/>
              </a:buClr>
              <a:buSzPts val="1800"/>
              <a:buFont typeface="Arial"/>
              <a:buChar char="•"/>
              <a:defRPr sz="1733" b="0" i="0" u="none" strike="noStrike" cap="none">
                <a:solidFill>
                  <a:schemeClr val="dk1"/>
                </a:solidFill>
                <a:latin typeface="Calibri"/>
                <a:ea typeface="Calibri"/>
                <a:cs typeface="Calibri"/>
                <a:sym typeface="Calibri"/>
              </a:defRPr>
            </a:lvl6pPr>
            <a:lvl7pPr marL="3105504" marR="0" lvl="6" indent="-332734" algn="l" rtl="0">
              <a:lnSpc>
                <a:spcPct val="90000"/>
              </a:lnSpc>
              <a:spcBef>
                <a:spcPts val="485"/>
              </a:spcBef>
              <a:spcAft>
                <a:spcPts val="0"/>
              </a:spcAft>
              <a:buClr>
                <a:schemeClr val="dk1"/>
              </a:buClr>
              <a:buSzPts val="1800"/>
              <a:buFont typeface="Arial"/>
              <a:buChar char="•"/>
              <a:defRPr sz="1733" b="0" i="0" u="none" strike="noStrike" cap="none">
                <a:solidFill>
                  <a:schemeClr val="dk1"/>
                </a:solidFill>
                <a:latin typeface="Calibri"/>
                <a:ea typeface="Calibri"/>
                <a:cs typeface="Calibri"/>
                <a:sym typeface="Calibri"/>
              </a:defRPr>
            </a:lvl7pPr>
            <a:lvl8pPr marL="3549150" marR="0" lvl="7" indent="-332734" algn="l" rtl="0">
              <a:lnSpc>
                <a:spcPct val="90000"/>
              </a:lnSpc>
              <a:spcBef>
                <a:spcPts val="485"/>
              </a:spcBef>
              <a:spcAft>
                <a:spcPts val="0"/>
              </a:spcAft>
              <a:buClr>
                <a:schemeClr val="dk1"/>
              </a:buClr>
              <a:buSzPts val="1800"/>
              <a:buFont typeface="Arial"/>
              <a:buChar char="•"/>
              <a:defRPr sz="1733" b="0" i="0" u="none" strike="noStrike" cap="none">
                <a:solidFill>
                  <a:schemeClr val="dk1"/>
                </a:solidFill>
                <a:latin typeface="Calibri"/>
                <a:ea typeface="Calibri"/>
                <a:cs typeface="Calibri"/>
                <a:sym typeface="Calibri"/>
              </a:defRPr>
            </a:lvl8pPr>
            <a:lvl9pPr marL="3992791" marR="0" lvl="8" indent="-332734" algn="l" rtl="0">
              <a:lnSpc>
                <a:spcPct val="90000"/>
              </a:lnSpc>
              <a:spcBef>
                <a:spcPts val="485"/>
              </a:spcBef>
              <a:spcAft>
                <a:spcPts val="0"/>
              </a:spcAft>
              <a:buClr>
                <a:schemeClr val="dk1"/>
              </a:buClr>
              <a:buSzPts val="1800"/>
              <a:buFont typeface="Arial"/>
              <a:buChar char="•"/>
              <a:defRPr sz="1733" b="0" i="0" u="none" strike="noStrike" cap="none">
                <a:solidFill>
                  <a:schemeClr val="dk1"/>
                </a:solidFill>
                <a:latin typeface="Calibri"/>
                <a:ea typeface="Calibri"/>
                <a:cs typeface="Calibri"/>
                <a:sym typeface="Calibri"/>
              </a:defRPr>
            </a:lvl9pPr>
          </a:lstStyle>
          <a:p>
            <a:endParaRPr/>
          </a:p>
        </p:txBody>
      </p:sp>
      <p:sp>
        <p:nvSpPr>
          <p:cNvPr id="7" name="Text Placeholder 2">
            <a:extLst>
              <a:ext uri="{FF2B5EF4-FFF2-40B4-BE49-F238E27FC236}">
                <a16:creationId xmlns:a16="http://schemas.microsoft.com/office/drawing/2014/main" id="{4B5528AE-42C8-3C40-A3EA-89241E46B05A}"/>
              </a:ext>
            </a:extLst>
          </p:cNvPr>
          <p:cNvSpPr>
            <a:spLocks noGrp="1"/>
          </p:cNvSpPr>
          <p:nvPr>
            <p:ph type="body" sz="quarter" idx="13" hasCustomPrompt="1"/>
          </p:nvPr>
        </p:nvSpPr>
        <p:spPr>
          <a:xfrm>
            <a:off x="6096003" y="1114056"/>
            <a:ext cx="5486399" cy="579437"/>
          </a:xfrm>
          <a:prstGeom prst="rect">
            <a:avLst/>
          </a:prstGeom>
        </p:spPr>
        <p:txBody>
          <a:bodyPr/>
          <a:lstStyle>
            <a:lvl1pPr algn="l">
              <a:lnSpc>
                <a:spcPct val="113000"/>
              </a:lnSpc>
              <a:defRPr sz="1867" b="0" i="0">
                <a:solidFill>
                  <a:schemeClr val="tx1">
                    <a:lumMod val="50000"/>
                    <a:lumOff val="50000"/>
                  </a:schemeClr>
                </a:solidFill>
                <a:latin typeface="Source Sans Pro Light" panose="020B0403030403020204" pitchFamily="34" charset="77"/>
                <a:ea typeface="Source Sans Pro" panose="020B0503030403020204" pitchFamily="34" charset="0"/>
              </a:defRPr>
            </a:lvl1pPr>
          </a:lstStyle>
          <a:p>
            <a:pPr lvl="0"/>
            <a:r>
              <a:rPr lang="en-US"/>
              <a:t>(Subhead if needed)</a:t>
            </a:r>
          </a:p>
        </p:txBody>
      </p:sp>
      <p:sp>
        <p:nvSpPr>
          <p:cNvPr id="9" name="Picture Placeholder 8">
            <a:extLst>
              <a:ext uri="{FF2B5EF4-FFF2-40B4-BE49-F238E27FC236}">
                <a16:creationId xmlns:a16="http://schemas.microsoft.com/office/drawing/2014/main" id="{33B83E09-7B53-1E45-9941-A93330BCEF96}"/>
              </a:ext>
            </a:extLst>
          </p:cNvPr>
          <p:cNvSpPr>
            <a:spLocks noGrp="1"/>
          </p:cNvSpPr>
          <p:nvPr>
            <p:ph type="pic" sz="quarter" idx="14" hasCustomPrompt="1"/>
          </p:nvPr>
        </p:nvSpPr>
        <p:spPr>
          <a:xfrm>
            <a:off x="0" y="626971"/>
            <a:ext cx="5749925" cy="5751576"/>
          </a:xfrm>
          <a:prstGeom prst="rect">
            <a:avLst/>
          </a:prstGeom>
        </p:spPr>
        <p:txBody>
          <a:bodyPr/>
          <a:lstStyle>
            <a:lvl1pPr>
              <a:defRPr b="0" i="0">
                <a:latin typeface="Source Sans Pro Light" panose="020B0403030403020204" pitchFamily="34" charset="77"/>
                <a:ea typeface="Source Sans Pro" panose="020B0503030403020204" pitchFamily="34" charset="0"/>
              </a:defRPr>
            </a:lvl1pPr>
          </a:lstStyle>
          <a:p>
            <a:r>
              <a:rPr lang="en-US"/>
              <a:t>Drop in photo, select “Crop to shape” then Circle</a:t>
            </a:r>
          </a:p>
        </p:txBody>
      </p:sp>
    </p:spTree>
    <p:extLst>
      <p:ext uri="{BB962C8B-B14F-4D97-AF65-F5344CB8AC3E}">
        <p14:creationId xmlns:p14="http://schemas.microsoft.com/office/powerpoint/2010/main" val="986457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Long Quot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alphaModFix amt="7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E35F32A8-4168-4062-AD0D-583F0A8BFCAB}"/>
              </a:ext>
            </a:extLst>
          </p:cNvPr>
          <p:cNvSpPr>
            <a:spLocks noGrp="1"/>
          </p:cNvSpPr>
          <p:nvPr>
            <p:ph type="sldNum" sz="quarter" idx="10"/>
          </p:nvPr>
        </p:nvSpPr>
        <p:spPr/>
        <p:txBody>
          <a:bodyPr/>
          <a:lstStyle/>
          <a:p>
            <a:fld id="{6E1A9B5B-3BBB-354F-BE0D-8A6E23EF9253}" type="slidenum">
              <a:rPr lang="en-US" smtClean="0"/>
              <a:pPr/>
              <a:t>‹#›</a:t>
            </a:fld>
            <a:endParaRPr lang="en-US"/>
          </a:p>
        </p:txBody>
      </p:sp>
      <p:sp>
        <p:nvSpPr>
          <p:cNvPr id="4" name="Rectangle 3"/>
          <p:cNvSpPr/>
          <p:nvPr userDrawn="1"/>
        </p:nvSpPr>
        <p:spPr>
          <a:xfrm>
            <a:off x="1171578" y="658815"/>
            <a:ext cx="9848849" cy="567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5" name="Picture 4"/>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rot="10800000">
            <a:off x="432380" y="-187324"/>
            <a:ext cx="1692275" cy="1692275"/>
          </a:xfrm>
          <a:prstGeom prst="rect">
            <a:avLst/>
          </a:prstGeom>
        </p:spPr>
      </p:pic>
      <p:sp>
        <p:nvSpPr>
          <p:cNvPr id="7" name="Rectangle 6"/>
          <p:cNvSpPr/>
          <p:nvPr userDrawn="1"/>
        </p:nvSpPr>
        <p:spPr>
          <a:xfrm>
            <a:off x="1485902" y="976923"/>
            <a:ext cx="9334500" cy="49800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8" name="Picture 7"/>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10296449" y="5165728"/>
            <a:ext cx="1692275" cy="1692275"/>
          </a:xfrm>
          <a:prstGeom prst="rect">
            <a:avLst/>
          </a:prstGeom>
        </p:spPr>
      </p:pic>
      <p:sp>
        <p:nvSpPr>
          <p:cNvPr id="10" name="Text Placeholder 10"/>
          <p:cNvSpPr>
            <a:spLocks noGrp="1"/>
          </p:cNvSpPr>
          <p:nvPr>
            <p:ph type="body" sz="quarter" idx="11" hasCustomPrompt="1"/>
          </p:nvPr>
        </p:nvSpPr>
        <p:spPr>
          <a:xfrm>
            <a:off x="2314577" y="2304546"/>
            <a:ext cx="7677151" cy="2430463"/>
          </a:xfrm>
          <a:prstGeom prst="rect">
            <a:avLst/>
          </a:prstGeom>
        </p:spPr>
        <p:txBody>
          <a:bodyPr/>
          <a:lstStyle>
            <a:lvl1pPr marL="0" indent="0">
              <a:buFontTx/>
              <a:buNone/>
              <a:defRPr sz="2000"/>
            </a:lvl1pPr>
            <a:lvl2pPr marL="457039" indent="0">
              <a:buFontTx/>
              <a:buNone/>
              <a:defRPr sz="2000"/>
            </a:lvl2pPr>
            <a:lvl3pPr marL="914081" indent="0">
              <a:buFontTx/>
              <a:buNone/>
              <a:defRPr sz="2000"/>
            </a:lvl3pPr>
            <a:lvl4pPr marL="1371120" indent="0">
              <a:buFontTx/>
              <a:buNone/>
              <a:defRPr sz="2000"/>
            </a:lvl4pPr>
            <a:lvl5pPr marL="1828160" indent="0">
              <a:buFontTx/>
              <a:buNone/>
              <a:defRPr sz="2000"/>
            </a:lvl5pPr>
          </a:lstStyle>
          <a:p>
            <a:pPr lvl="0"/>
            <a:r>
              <a:rPr lang="en-US"/>
              <a:t>Insert long quote here</a:t>
            </a:r>
          </a:p>
        </p:txBody>
      </p:sp>
    </p:spTree>
    <p:extLst>
      <p:ext uri="{BB962C8B-B14F-4D97-AF65-F5344CB8AC3E}">
        <p14:creationId xmlns:p14="http://schemas.microsoft.com/office/powerpoint/2010/main" val="1526575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678390"/>
            <a:ext cx="11480800" cy="122622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0200" y="1904615"/>
            <a:ext cx="5556251" cy="45639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3202" y="1904615"/>
            <a:ext cx="5517799" cy="45639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369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0200" y="678391"/>
            <a:ext cx="11480800" cy="12262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330201" y="1904615"/>
            <a:ext cx="5380953" cy="823912"/>
          </a:xfrm>
        </p:spPr>
        <p:txBody>
          <a:bodyPr anchor="ctr" anchorCtr="0">
            <a:noAutofit/>
          </a:bodyPr>
          <a:lstStyle>
            <a:lvl1pPr marL="0" indent="0">
              <a:buNone/>
              <a:defRPr sz="3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330201" y="2858703"/>
            <a:ext cx="5380953" cy="3513133"/>
          </a:xfrm>
        </p:spPr>
        <p:txBody>
          <a:bodyPr>
            <a:normAutofit/>
          </a:bodyPr>
          <a:lstStyle>
            <a:lvl1pPr>
              <a:spcAft>
                <a:spcPts val="400"/>
              </a:spcAft>
              <a:defRPr sz="2400"/>
            </a:lvl1pPr>
            <a:lvl2pPr>
              <a:spcAft>
                <a:spcPts val="400"/>
              </a:spcAft>
              <a:defRPr sz="2400"/>
            </a:lvl2pPr>
            <a:lvl3pPr>
              <a:spcAft>
                <a:spcPts val="400"/>
              </a:spcAft>
              <a:defRPr sz="2400"/>
            </a:lvl3pPr>
            <a:lvl4pPr>
              <a:spcAft>
                <a:spcPts val="400"/>
              </a:spcAft>
              <a:defRPr sz="2400"/>
            </a:lvl4pPr>
            <a:lvl5pPr>
              <a:spcAft>
                <a:spcPts val="400"/>
              </a:spcAf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1209" y="1904615"/>
            <a:ext cx="5389793" cy="823912"/>
          </a:xfrm>
        </p:spPr>
        <p:txBody>
          <a:bodyPr anchor="ctr" anchorCtr="0">
            <a:noAutofit/>
          </a:bodyPr>
          <a:lstStyle>
            <a:lvl1pPr marL="0" indent="0">
              <a:buNone/>
              <a:defRPr sz="3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421208" y="2858703"/>
            <a:ext cx="5389792" cy="3513133"/>
          </a:xfrm>
        </p:spPr>
        <p:txBody>
          <a:bodyPr>
            <a:normAutofit/>
          </a:bodyPr>
          <a:lstStyle>
            <a:lvl1pPr>
              <a:spcAft>
                <a:spcPts val="400"/>
              </a:spcAft>
              <a:defRPr sz="2400"/>
            </a:lvl1pPr>
            <a:lvl2pPr>
              <a:spcAft>
                <a:spcPts val="400"/>
              </a:spcAft>
              <a:defRPr sz="2400"/>
            </a:lvl2pPr>
            <a:lvl3pPr>
              <a:spcAft>
                <a:spcPts val="400"/>
              </a:spcAft>
              <a:defRPr sz="2400"/>
            </a:lvl3pPr>
            <a:lvl4pPr>
              <a:spcAft>
                <a:spcPts val="400"/>
              </a:spcAft>
              <a:defRPr sz="2400"/>
            </a:lvl4pPr>
            <a:lvl5pPr>
              <a:spcAft>
                <a:spcPts val="400"/>
              </a:spcAf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577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0200" y="678388"/>
            <a:ext cx="11480800" cy="1226613"/>
          </a:xfrm>
        </p:spPr>
        <p:txBody>
          <a:bodyPr/>
          <a:lstStyle/>
          <a:p>
            <a:r>
              <a:rPr lang="en-US"/>
              <a:t>Click to edit Master title style</a:t>
            </a:r>
            <a:endParaRPr lang="en-US" dirty="0"/>
          </a:p>
        </p:txBody>
      </p:sp>
    </p:spTree>
    <p:extLst>
      <p:ext uri="{BB962C8B-B14F-4D97-AF65-F5344CB8AC3E}">
        <p14:creationId xmlns:p14="http://schemas.microsoft.com/office/powerpoint/2010/main" val="405915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69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lide with Ch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73656E-BCA0-4243-BAC0-B335B8FF11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1"/>
            <a:ext cx="12191996" cy="6857999"/>
          </a:xfrm>
          <a:prstGeom prst="rect">
            <a:avLst/>
          </a:prstGeom>
        </p:spPr>
      </p:pic>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5" y="6492876"/>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3" name="Chart Placeholder 2">
            <a:extLst>
              <a:ext uri="{FF2B5EF4-FFF2-40B4-BE49-F238E27FC236}">
                <a16:creationId xmlns:a16="http://schemas.microsoft.com/office/drawing/2014/main" id="{056309A2-3256-426F-82AC-C866BA83BA46}"/>
              </a:ext>
            </a:extLst>
          </p:cNvPr>
          <p:cNvSpPr>
            <a:spLocks noGrp="1"/>
          </p:cNvSpPr>
          <p:nvPr>
            <p:ph type="chart" sz="quarter" idx="10"/>
          </p:nvPr>
        </p:nvSpPr>
        <p:spPr>
          <a:xfrm>
            <a:off x="546958" y="2117186"/>
            <a:ext cx="11429143" cy="4273551"/>
          </a:xfrm>
          <a:prstGeom prst="rect">
            <a:avLst/>
          </a:prstGeom>
        </p:spPr>
        <p:txBody>
          <a:bodyPr/>
          <a:lstStyle>
            <a:lvl1pPr>
              <a:defRPr sz="2500">
                <a:solidFill>
                  <a:srgbClr val="63666A"/>
                </a:solidFill>
                <a:latin typeface="Roboto" pitchFamily="2" charset="0"/>
                <a:ea typeface="Roboto" pitchFamily="2" charset="0"/>
                <a:cs typeface="Arial" panose="020B0604020202020204" pitchFamily="34" charset="0"/>
              </a:defRPr>
            </a:lvl1pPr>
          </a:lstStyle>
          <a:p>
            <a:endParaRPr lang="en-US"/>
          </a:p>
        </p:txBody>
      </p:sp>
      <p:sp>
        <p:nvSpPr>
          <p:cNvPr id="6" name="Title 1">
            <a:extLst>
              <a:ext uri="{FF2B5EF4-FFF2-40B4-BE49-F238E27FC236}">
                <a16:creationId xmlns:a16="http://schemas.microsoft.com/office/drawing/2014/main" id="{64B14C1C-6FA8-4050-9CFF-13B861B412BC}"/>
              </a:ext>
            </a:extLst>
          </p:cNvPr>
          <p:cNvSpPr>
            <a:spLocks noGrp="1"/>
          </p:cNvSpPr>
          <p:nvPr>
            <p:ph type="title"/>
          </p:nvPr>
        </p:nvSpPr>
        <p:spPr>
          <a:xfrm>
            <a:off x="546957" y="550435"/>
            <a:ext cx="10515600" cy="1325563"/>
          </a:xfrm>
          <a:prstGeom prst="rect">
            <a:avLst/>
          </a:prstGeom>
        </p:spPr>
        <p:txBody>
          <a:bodyPr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8775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 with Bulle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E297F4-D83E-4208-8505-4DCF7A75BF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2"/>
            <a:ext cx="12191996" cy="6857999"/>
          </a:xfrm>
          <a:prstGeom prst="rect">
            <a:avLst/>
          </a:prstGeom>
        </p:spPr>
      </p:pic>
      <p:sp>
        <p:nvSpPr>
          <p:cNvPr id="11" name="Content Placeholder 2">
            <a:extLst>
              <a:ext uri="{FF2B5EF4-FFF2-40B4-BE49-F238E27FC236}">
                <a16:creationId xmlns:a16="http://schemas.microsoft.com/office/drawing/2014/main" id="{F53F41B2-2F2B-4B89-B159-F1494E5BE435}"/>
              </a:ext>
            </a:extLst>
          </p:cNvPr>
          <p:cNvSpPr>
            <a:spLocks noGrp="1"/>
          </p:cNvSpPr>
          <p:nvPr>
            <p:ph idx="1"/>
          </p:nvPr>
        </p:nvSpPr>
        <p:spPr>
          <a:xfrm>
            <a:off x="546956" y="2135731"/>
            <a:ext cx="11102407" cy="4351339"/>
          </a:xfrm>
          <a:prstGeom prst="rect">
            <a:avLst/>
          </a:prstGeom>
        </p:spPr>
        <p:txBody>
          <a:bodyPr/>
          <a:lstStyle>
            <a:lvl1pPr marL="274313" marR="0" indent="-274313" algn="l" defTabSz="914377"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a:solidFill>
                  <a:srgbClr val="63666A"/>
                </a:solidFill>
                <a:latin typeface="Roboto Lt" pitchFamily="2" charset="0"/>
                <a:ea typeface="Roboto Lt" pitchFamily="2" charset="0"/>
                <a:cs typeface="Arial" panose="020B0604020202020204" pitchFamily="34" charset="0"/>
              </a:defRPr>
            </a:lvl1pPr>
            <a:lvl2pPr marL="548626" indent="-274313">
              <a:spcBef>
                <a:spcPts val="600"/>
              </a:spcBef>
              <a:buClr>
                <a:srgbClr val="63666A"/>
              </a:buClr>
              <a:defRPr sz="1800">
                <a:solidFill>
                  <a:srgbClr val="63666A"/>
                </a:solidFill>
                <a:latin typeface="Roboto Lt" pitchFamily="2" charset="0"/>
                <a:ea typeface="Roboto Lt" pitchFamily="2" charset="0"/>
                <a:cs typeface="Arial" panose="020B0604020202020204" pitchFamily="34" charset="0"/>
              </a:defRPr>
            </a:lvl2pPr>
            <a:lvl3pPr marL="822939" indent="-274313">
              <a:spcBef>
                <a:spcPts val="300"/>
              </a:spcBef>
              <a:buClr>
                <a:srgbClr val="63666A"/>
              </a:buClr>
              <a:buFont typeface="Arial" panose="020B0604020202020204" pitchFamily="34" charset="0"/>
              <a:buChar char="-"/>
              <a:defRPr sz="1500">
                <a:solidFill>
                  <a:srgbClr val="63666A"/>
                </a:solidFill>
                <a:latin typeface="Roboto Lt" pitchFamily="2" charset="0"/>
                <a:ea typeface="Roboto Lt" pitchFamily="2"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FD198A16-5CAF-4407-A13A-3E6F8687B89A}"/>
              </a:ext>
            </a:extLst>
          </p:cNvPr>
          <p:cNvSpPr>
            <a:spLocks noGrp="1"/>
          </p:cNvSpPr>
          <p:nvPr>
            <p:ph type="title"/>
          </p:nvPr>
        </p:nvSpPr>
        <p:spPr>
          <a:xfrm>
            <a:off x="546957" y="550435"/>
            <a:ext cx="10515600" cy="1325563"/>
          </a:xfrm>
          <a:prstGeom prst="rect">
            <a:avLst/>
          </a:prstGeom>
        </p:spPr>
        <p:txBody>
          <a:bodyPr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88528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7.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rot="10800000" flipV="1">
            <a:off x="0" y="81394"/>
            <a:ext cx="12192000" cy="4012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tIns="109728" rIns="365760" bIns="73152" rtlCol="0" anchor="ctr"/>
          <a:lstStyle/>
          <a:p>
            <a:pPr marL="287331" marR="0" indent="0" algn="l" defTabSz="914377" rtl="0" eaLnBrk="1" fontAlgn="auto" latinLnBrk="0" hangingPunct="1">
              <a:lnSpc>
                <a:spcPct val="100000"/>
              </a:lnSpc>
              <a:spcBef>
                <a:spcPts val="0"/>
              </a:spcBef>
              <a:spcAft>
                <a:spcPts val="0"/>
              </a:spcAft>
              <a:buClrTx/>
              <a:buSzTx/>
              <a:buFontTx/>
              <a:buNone/>
              <a:tabLst>
                <a:tab pos="11666775" algn="r"/>
              </a:tabLst>
              <a:defRPr/>
            </a:pPr>
            <a:r>
              <a:rPr lang="en-US" sz="1600" b="1" dirty="0">
                <a:latin typeface="Arial" panose="020B0604020202020204" pitchFamily="34" charset="0"/>
                <a:cs typeface="Arial" panose="020B0604020202020204" pitchFamily="34" charset="0"/>
              </a:rPr>
              <a:t>	</a:t>
            </a:r>
            <a:fld id="{6C929F40-DA27-4434-83D4-CC1331048D9E}" type="slidenum">
              <a:rPr lang="en-US" sz="1600" b="1" smtClean="0">
                <a:latin typeface="Arial" panose="020B0604020202020204" pitchFamily="34" charset="0"/>
                <a:cs typeface="Arial" panose="020B0604020202020204" pitchFamily="34" charset="0"/>
              </a:rPr>
              <a:pPr marL="287331" marR="0" indent="0" algn="l" defTabSz="914377" rtl="0" eaLnBrk="1" fontAlgn="auto" latinLnBrk="0" hangingPunct="1">
                <a:lnSpc>
                  <a:spcPct val="100000"/>
                </a:lnSpc>
                <a:spcBef>
                  <a:spcPts val="0"/>
                </a:spcBef>
                <a:spcAft>
                  <a:spcPts val="0"/>
                </a:spcAft>
                <a:buClrTx/>
                <a:buSzTx/>
                <a:buFontTx/>
                <a:buNone/>
                <a:tabLst>
                  <a:tab pos="11666775" algn="r"/>
                </a:tabLst>
                <a:defRPr/>
              </a:pPr>
              <a:t>‹#›</a:t>
            </a:fld>
            <a:endParaRPr lang="en-US" sz="1600" b="1"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330200" y="678390"/>
            <a:ext cx="11480800" cy="1226225"/>
          </a:xfrm>
          <a:prstGeom prst="rect">
            <a:avLst/>
          </a:prstGeom>
        </p:spPr>
        <p:txBody>
          <a:bodyPr vert="horz" lIns="0" tIns="0" rIns="0" bIns="0" rtlCol="0" anchor="ctr"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30200" y="1904614"/>
            <a:ext cx="11480800" cy="458085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1"/>
            <a:ext cx="12192000" cy="81393"/>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417496" y="6013451"/>
            <a:ext cx="2253805" cy="591205"/>
          </a:xfrm>
          <a:prstGeom prst="rect">
            <a:avLst/>
          </a:prstGeom>
        </p:spPr>
      </p:pic>
    </p:spTree>
    <p:extLst>
      <p:ext uri="{BB962C8B-B14F-4D97-AF65-F5344CB8AC3E}">
        <p14:creationId xmlns:p14="http://schemas.microsoft.com/office/powerpoint/2010/main" val="1273873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 id="2147483695" r:id="rId9"/>
  </p:sldLayoutIdLst>
  <p:hf hdr="0" ftr="0" dt="0"/>
  <p:txStyles>
    <p:titleStyle>
      <a:lvl1pPr algn="l" defTabSz="914377" rtl="0" eaLnBrk="1" latinLnBrk="0" hangingPunct="1">
        <a:lnSpc>
          <a:spcPct val="90000"/>
        </a:lnSpc>
        <a:spcBef>
          <a:spcPct val="0"/>
        </a:spcBef>
        <a:buNone/>
        <a:defRPr sz="4267" b="1" kern="1200">
          <a:solidFill>
            <a:srgbClr val="002D73"/>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00000"/>
        </a:lnSpc>
        <a:spcBef>
          <a:spcPts val="0"/>
        </a:spcBef>
        <a:spcAft>
          <a:spcPts val="800"/>
        </a:spcAft>
        <a:buFontTx/>
        <a:buNone/>
        <a:defRPr sz="3200" kern="1200">
          <a:solidFill>
            <a:srgbClr val="646569"/>
          </a:solidFill>
          <a:latin typeface="Arial" panose="020B0604020202020204" pitchFamily="34" charset="0"/>
          <a:ea typeface="+mn-ea"/>
          <a:cs typeface="Arial" panose="020B0604020202020204" pitchFamily="34" charset="0"/>
        </a:defRPr>
      </a:lvl1pPr>
      <a:lvl2pPr marL="228594" indent="-228594" algn="l" defTabSz="914377" rtl="0" eaLnBrk="1" latinLnBrk="0" hangingPunct="1">
        <a:lnSpc>
          <a:spcPct val="100000"/>
        </a:lnSpc>
        <a:spcBef>
          <a:spcPts val="0"/>
        </a:spcBef>
        <a:spcAft>
          <a:spcPts val="800"/>
        </a:spcAft>
        <a:buFont typeface="Arial" panose="020B0604020202020204" pitchFamily="34" charset="0"/>
        <a:buChar char="•"/>
        <a:defRPr sz="3200" kern="1200">
          <a:solidFill>
            <a:srgbClr val="646569"/>
          </a:solidFill>
          <a:latin typeface="Arial" panose="020B0604020202020204" pitchFamily="34" charset="0"/>
          <a:ea typeface="+mn-ea"/>
          <a:cs typeface="Arial" panose="020B0604020202020204" pitchFamily="34" charset="0"/>
        </a:defRPr>
      </a:lvl2pPr>
      <a:lvl3pPr marL="457189" indent="-228594" algn="l" defTabSz="914377" rtl="0" eaLnBrk="1" latinLnBrk="0" hangingPunct="1">
        <a:lnSpc>
          <a:spcPct val="100000"/>
        </a:lnSpc>
        <a:spcBef>
          <a:spcPts val="0"/>
        </a:spcBef>
        <a:spcAft>
          <a:spcPts val="800"/>
        </a:spcAft>
        <a:buFont typeface="Wingdings" panose="05000000000000000000" pitchFamily="2" charset="2"/>
        <a:buChar char="§"/>
        <a:defRPr sz="3200" kern="1200">
          <a:solidFill>
            <a:srgbClr val="646569"/>
          </a:solidFill>
          <a:latin typeface="Arial" panose="020B0604020202020204" pitchFamily="34" charset="0"/>
          <a:ea typeface="+mn-ea"/>
          <a:cs typeface="Arial" panose="020B0604020202020204" pitchFamily="34" charset="0"/>
        </a:defRPr>
      </a:lvl3pPr>
      <a:lvl4pPr marL="631810" indent="-171446" algn="l" defTabSz="914377" rtl="0" eaLnBrk="1" latinLnBrk="0" hangingPunct="1">
        <a:lnSpc>
          <a:spcPct val="100000"/>
        </a:lnSpc>
        <a:spcBef>
          <a:spcPts val="0"/>
        </a:spcBef>
        <a:spcAft>
          <a:spcPts val="800"/>
        </a:spcAft>
        <a:buSzPct val="75000"/>
        <a:buFont typeface="Arial" panose="020B0604020202020204" pitchFamily="34" charset="0"/>
        <a:buChar char="•"/>
        <a:defRPr sz="3200" kern="1200">
          <a:solidFill>
            <a:srgbClr val="646569"/>
          </a:solidFill>
          <a:latin typeface="Arial" panose="020B0604020202020204" pitchFamily="34" charset="0"/>
          <a:ea typeface="+mn-ea"/>
          <a:cs typeface="Arial" panose="020B0604020202020204" pitchFamily="34" charset="0"/>
        </a:defRPr>
      </a:lvl4pPr>
      <a:lvl5pPr marL="800080" indent="-171446" algn="l" defTabSz="914377" rtl="0" eaLnBrk="1" latinLnBrk="0" hangingPunct="1">
        <a:lnSpc>
          <a:spcPct val="100000"/>
        </a:lnSpc>
        <a:spcBef>
          <a:spcPts val="0"/>
        </a:spcBef>
        <a:spcAft>
          <a:spcPts val="800"/>
        </a:spcAft>
        <a:buSzPct val="75000"/>
        <a:buFont typeface="Wingdings" panose="05000000000000000000" pitchFamily="2" charset="2"/>
        <a:buChar char="§"/>
        <a:defRPr sz="3200" kern="1200">
          <a:solidFill>
            <a:srgbClr val="646569"/>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rot="10800000" flipV="1">
            <a:off x="0" y="81395"/>
            <a:ext cx="12192000" cy="4012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tIns="109728" rIns="365760" bIns="73152" rtlCol="0" anchor="ctr"/>
          <a:lstStyle/>
          <a:p>
            <a:pPr marL="287323" marR="0" indent="0" algn="l" defTabSz="914354" rtl="0" eaLnBrk="1" fontAlgn="auto" latinLnBrk="0" hangingPunct="1">
              <a:lnSpc>
                <a:spcPct val="100000"/>
              </a:lnSpc>
              <a:spcBef>
                <a:spcPts val="0"/>
              </a:spcBef>
              <a:spcAft>
                <a:spcPts val="0"/>
              </a:spcAft>
              <a:buClrTx/>
              <a:buSzTx/>
              <a:buFontTx/>
              <a:buNone/>
              <a:tabLst>
                <a:tab pos="11666483" algn="r"/>
              </a:tabLst>
              <a:defRPr/>
            </a:pPr>
            <a:r>
              <a:rPr lang="en-US" sz="1600" b="1">
                <a:latin typeface="Arial" panose="020B0604020202020204" pitchFamily="34" charset="0"/>
                <a:cs typeface="Arial" panose="020B0604020202020204" pitchFamily="34" charset="0"/>
              </a:rPr>
              <a:t>	</a:t>
            </a:r>
            <a:fld id="{6C929F40-DA27-4434-83D4-CC1331048D9E}" type="slidenum">
              <a:rPr lang="en-US" sz="1600" b="1" smtClean="0">
                <a:latin typeface="Arial" panose="020B0604020202020204" pitchFamily="34" charset="0"/>
                <a:cs typeface="Arial" panose="020B0604020202020204" pitchFamily="34" charset="0"/>
              </a:rPr>
              <a:pPr marL="287323" marR="0" indent="0" algn="l" defTabSz="914354" rtl="0" eaLnBrk="1" fontAlgn="auto" latinLnBrk="0" hangingPunct="1">
                <a:lnSpc>
                  <a:spcPct val="100000"/>
                </a:lnSpc>
                <a:spcBef>
                  <a:spcPts val="0"/>
                </a:spcBef>
                <a:spcAft>
                  <a:spcPts val="0"/>
                </a:spcAft>
                <a:buClrTx/>
                <a:buSzTx/>
                <a:buFontTx/>
                <a:buNone/>
                <a:tabLst>
                  <a:tab pos="11666483" algn="r"/>
                </a:tabLst>
                <a:defRPr/>
              </a:pPr>
              <a:t>‹#›</a:t>
            </a:fld>
            <a:endParaRPr lang="en-US" sz="1600" b="1">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330200" y="678392"/>
            <a:ext cx="11480800" cy="1226225"/>
          </a:xfrm>
          <a:prstGeom prst="rect">
            <a:avLst/>
          </a:prstGeom>
        </p:spPr>
        <p:txBody>
          <a:bodyPr vert="horz" lIns="0" tIns="0" rIns="0" bIns="0" rtlCol="0" anchor="ctr" anchorCtr="0">
            <a:normAutofit/>
          </a:bodyPr>
          <a:lstStyle/>
          <a:p>
            <a:r>
              <a:rPr lang="en-US"/>
              <a:t>Click to edit Master title style</a:t>
            </a:r>
          </a:p>
        </p:txBody>
      </p:sp>
      <p:sp>
        <p:nvSpPr>
          <p:cNvPr id="3" name="Text Placeholder 2"/>
          <p:cNvSpPr>
            <a:spLocks noGrp="1"/>
          </p:cNvSpPr>
          <p:nvPr>
            <p:ph type="body" idx="1"/>
          </p:nvPr>
        </p:nvSpPr>
        <p:spPr>
          <a:xfrm>
            <a:off x="330200" y="1904615"/>
            <a:ext cx="11480800" cy="458085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1"/>
            <a:ext cx="12192000" cy="81393"/>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pic>
        <p:nvPicPr>
          <p:cNvPr id="8" name="Picture 7"/>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9417496" y="6013452"/>
            <a:ext cx="2253805" cy="591205"/>
          </a:xfrm>
          <a:prstGeom prst="rect">
            <a:avLst/>
          </a:prstGeom>
        </p:spPr>
      </p:pic>
    </p:spTree>
    <p:extLst>
      <p:ext uri="{BB962C8B-B14F-4D97-AF65-F5344CB8AC3E}">
        <p14:creationId xmlns:p14="http://schemas.microsoft.com/office/powerpoint/2010/main" val="82965071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354" rtl="0" eaLnBrk="1" latinLnBrk="0" hangingPunct="1">
        <a:lnSpc>
          <a:spcPct val="90000"/>
        </a:lnSpc>
        <a:spcBef>
          <a:spcPct val="0"/>
        </a:spcBef>
        <a:buNone/>
        <a:defRPr sz="4267" b="1" kern="1200">
          <a:solidFill>
            <a:srgbClr val="002D73"/>
          </a:solidFill>
          <a:latin typeface="Arial" panose="020B0604020202020204" pitchFamily="34" charset="0"/>
          <a:ea typeface="+mj-ea"/>
          <a:cs typeface="Arial" panose="020B0604020202020204" pitchFamily="34" charset="0"/>
        </a:defRPr>
      </a:lvl1pPr>
    </p:titleStyle>
    <p:bodyStyle>
      <a:lvl1pPr marL="0" indent="0" algn="l" defTabSz="914354" rtl="0" eaLnBrk="1" latinLnBrk="0" hangingPunct="1">
        <a:lnSpc>
          <a:spcPct val="100000"/>
        </a:lnSpc>
        <a:spcBef>
          <a:spcPts val="0"/>
        </a:spcBef>
        <a:spcAft>
          <a:spcPts val="800"/>
        </a:spcAft>
        <a:buFontTx/>
        <a:buNone/>
        <a:defRPr sz="3200" kern="1200">
          <a:solidFill>
            <a:srgbClr val="646569"/>
          </a:solidFill>
          <a:latin typeface="Arial" panose="020B0604020202020204" pitchFamily="34" charset="0"/>
          <a:ea typeface="+mn-ea"/>
          <a:cs typeface="Arial" panose="020B0604020202020204" pitchFamily="34" charset="0"/>
        </a:defRPr>
      </a:lvl1pPr>
      <a:lvl2pPr marL="228589" indent="-228589" algn="l" defTabSz="914354" rtl="0" eaLnBrk="1" latinLnBrk="0" hangingPunct="1">
        <a:lnSpc>
          <a:spcPct val="100000"/>
        </a:lnSpc>
        <a:spcBef>
          <a:spcPts val="0"/>
        </a:spcBef>
        <a:spcAft>
          <a:spcPts val="800"/>
        </a:spcAft>
        <a:buFont typeface="Arial" panose="020B0604020202020204" pitchFamily="34" charset="0"/>
        <a:buChar char="•"/>
        <a:defRPr sz="3200" kern="1200">
          <a:solidFill>
            <a:srgbClr val="646569"/>
          </a:solidFill>
          <a:latin typeface="Arial" panose="020B0604020202020204" pitchFamily="34" charset="0"/>
          <a:ea typeface="+mn-ea"/>
          <a:cs typeface="Arial" panose="020B0604020202020204" pitchFamily="34" charset="0"/>
        </a:defRPr>
      </a:lvl2pPr>
      <a:lvl3pPr marL="457178" indent="-228589" algn="l" defTabSz="914354" rtl="0" eaLnBrk="1" latinLnBrk="0" hangingPunct="1">
        <a:lnSpc>
          <a:spcPct val="100000"/>
        </a:lnSpc>
        <a:spcBef>
          <a:spcPts val="0"/>
        </a:spcBef>
        <a:spcAft>
          <a:spcPts val="800"/>
        </a:spcAft>
        <a:buFont typeface="Wingdings" panose="05000000000000000000" pitchFamily="2" charset="2"/>
        <a:buChar char="§"/>
        <a:defRPr sz="3200" kern="1200">
          <a:solidFill>
            <a:srgbClr val="646569"/>
          </a:solidFill>
          <a:latin typeface="Arial" panose="020B0604020202020204" pitchFamily="34" charset="0"/>
          <a:ea typeface="+mn-ea"/>
          <a:cs typeface="Arial" panose="020B0604020202020204" pitchFamily="34" charset="0"/>
        </a:defRPr>
      </a:lvl3pPr>
      <a:lvl4pPr marL="631795" indent="-171442" algn="l" defTabSz="914354" rtl="0" eaLnBrk="1" latinLnBrk="0" hangingPunct="1">
        <a:lnSpc>
          <a:spcPct val="100000"/>
        </a:lnSpc>
        <a:spcBef>
          <a:spcPts val="0"/>
        </a:spcBef>
        <a:spcAft>
          <a:spcPts val="800"/>
        </a:spcAft>
        <a:buSzPct val="75000"/>
        <a:buFont typeface="Arial" panose="020B0604020202020204" pitchFamily="34" charset="0"/>
        <a:buChar char="•"/>
        <a:defRPr sz="3200" kern="1200">
          <a:solidFill>
            <a:srgbClr val="646569"/>
          </a:solidFill>
          <a:latin typeface="Arial" panose="020B0604020202020204" pitchFamily="34" charset="0"/>
          <a:ea typeface="+mn-ea"/>
          <a:cs typeface="Arial" panose="020B0604020202020204" pitchFamily="34" charset="0"/>
        </a:defRPr>
      </a:lvl4pPr>
      <a:lvl5pPr marL="800060" indent="-171442" algn="l" defTabSz="914354" rtl="0" eaLnBrk="1" latinLnBrk="0" hangingPunct="1">
        <a:lnSpc>
          <a:spcPct val="100000"/>
        </a:lnSpc>
        <a:spcBef>
          <a:spcPts val="0"/>
        </a:spcBef>
        <a:spcAft>
          <a:spcPts val="800"/>
        </a:spcAft>
        <a:buSzPct val="75000"/>
        <a:buFont typeface="Wingdings" panose="05000000000000000000" pitchFamily="2" charset="2"/>
        <a:buChar char="§"/>
        <a:defRPr sz="3200" kern="1200">
          <a:solidFill>
            <a:srgbClr val="646569"/>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54" rtl="0" eaLnBrk="1" latinLnBrk="0" hangingPunct="1">
        <a:defRPr sz="1867" kern="1200">
          <a:solidFill>
            <a:schemeClr val="tx1"/>
          </a:solidFill>
          <a:latin typeface="+mn-lt"/>
          <a:ea typeface="+mn-ea"/>
          <a:cs typeface="+mn-cs"/>
        </a:defRPr>
      </a:lvl1pPr>
      <a:lvl2pPr marL="457178" algn="l" defTabSz="914354" rtl="0" eaLnBrk="1" latinLnBrk="0" hangingPunct="1">
        <a:defRPr sz="1867" kern="1200">
          <a:solidFill>
            <a:schemeClr val="tx1"/>
          </a:solidFill>
          <a:latin typeface="+mn-lt"/>
          <a:ea typeface="+mn-ea"/>
          <a:cs typeface="+mn-cs"/>
        </a:defRPr>
      </a:lvl2pPr>
      <a:lvl3pPr marL="914354" algn="l" defTabSz="914354" rtl="0" eaLnBrk="1" latinLnBrk="0" hangingPunct="1">
        <a:defRPr sz="1867" kern="1200">
          <a:solidFill>
            <a:schemeClr val="tx1"/>
          </a:solidFill>
          <a:latin typeface="+mn-lt"/>
          <a:ea typeface="+mn-ea"/>
          <a:cs typeface="+mn-cs"/>
        </a:defRPr>
      </a:lvl3pPr>
      <a:lvl4pPr marL="1371532" algn="l" defTabSz="914354" rtl="0" eaLnBrk="1" latinLnBrk="0" hangingPunct="1">
        <a:defRPr sz="1867" kern="1200">
          <a:solidFill>
            <a:schemeClr val="tx1"/>
          </a:solidFill>
          <a:latin typeface="+mn-lt"/>
          <a:ea typeface="+mn-ea"/>
          <a:cs typeface="+mn-cs"/>
        </a:defRPr>
      </a:lvl4pPr>
      <a:lvl5pPr marL="1828709" algn="l" defTabSz="914354" rtl="0" eaLnBrk="1" latinLnBrk="0" hangingPunct="1">
        <a:defRPr sz="1867" kern="1200">
          <a:solidFill>
            <a:schemeClr val="tx1"/>
          </a:solidFill>
          <a:latin typeface="+mn-lt"/>
          <a:ea typeface="+mn-ea"/>
          <a:cs typeface="+mn-cs"/>
        </a:defRPr>
      </a:lvl5pPr>
      <a:lvl6pPr marL="2285886" algn="l" defTabSz="914354" rtl="0" eaLnBrk="1" latinLnBrk="0" hangingPunct="1">
        <a:defRPr sz="1867" kern="1200">
          <a:solidFill>
            <a:schemeClr val="tx1"/>
          </a:solidFill>
          <a:latin typeface="+mn-lt"/>
          <a:ea typeface="+mn-ea"/>
          <a:cs typeface="+mn-cs"/>
        </a:defRPr>
      </a:lvl6pPr>
      <a:lvl7pPr marL="2743062" algn="l" defTabSz="914354" rtl="0" eaLnBrk="1" latinLnBrk="0" hangingPunct="1">
        <a:defRPr sz="1867" kern="1200">
          <a:solidFill>
            <a:schemeClr val="tx1"/>
          </a:solidFill>
          <a:latin typeface="+mn-lt"/>
          <a:ea typeface="+mn-ea"/>
          <a:cs typeface="+mn-cs"/>
        </a:defRPr>
      </a:lvl7pPr>
      <a:lvl8pPr marL="3200240" algn="l" defTabSz="914354" rtl="0" eaLnBrk="1" latinLnBrk="0" hangingPunct="1">
        <a:defRPr sz="1867" kern="1200">
          <a:solidFill>
            <a:schemeClr val="tx1"/>
          </a:solidFill>
          <a:latin typeface="+mn-lt"/>
          <a:ea typeface="+mn-ea"/>
          <a:cs typeface="+mn-cs"/>
        </a:defRPr>
      </a:lvl8pPr>
      <a:lvl9pPr marL="3657418" algn="l" defTabSz="914354"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rot="10800000" flipV="1">
            <a:off x="0" y="81395"/>
            <a:ext cx="12192000" cy="4012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tIns="109728" rIns="365760" bIns="73152" rtlCol="0" anchor="ctr"/>
          <a:lstStyle/>
          <a:p>
            <a:pPr marL="287323" marR="0" indent="0" algn="l" defTabSz="914354" rtl="0" eaLnBrk="1" fontAlgn="auto" latinLnBrk="0" hangingPunct="1">
              <a:lnSpc>
                <a:spcPct val="100000"/>
              </a:lnSpc>
              <a:spcBef>
                <a:spcPts val="0"/>
              </a:spcBef>
              <a:spcAft>
                <a:spcPts val="0"/>
              </a:spcAft>
              <a:buClrTx/>
              <a:buSzTx/>
              <a:buFontTx/>
              <a:buNone/>
              <a:tabLst>
                <a:tab pos="11666483" algn="r"/>
              </a:tabLst>
              <a:defRPr/>
            </a:pPr>
            <a:r>
              <a:rPr lang="en-US" sz="1600" b="1">
                <a:latin typeface="Arial" panose="020B0604020202020204" pitchFamily="34" charset="0"/>
                <a:cs typeface="Arial" panose="020B0604020202020204" pitchFamily="34" charset="0"/>
              </a:rPr>
              <a:t>	</a:t>
            </a:r>
            <a:fld id="{6C929F40-DA27-4434-83D4-CC1331048D9E}" type="slidenum">
              <a:rPr lang="en-US" sz="1600" b="1" smtClean="0">
                <a:latin typeface="Arial" panose="020B0604020202020204" pitchFamily="34" charset="0"/>
                <a:cs typeface="Arial" panose="020B0604020202020204" pitchFamily="34" charset="0"/>
              </a:rPr>
              <a:pPr marL="287323" marR="0" indent="0" algn="l" defTabSz="914354" rtl="0" eaLnBrk="1" fontAlgn="auto" latinLnBrk="0" hangingPunct="1">
                <a:lnSpc>
                  <a:spcPct val="100000"/>
                </a:lnSpc>
                <a:spcBef>
                  <a:spcPts val="0"/>
                </a:spcBef>
                <a:spcAft>
                  <a:spcPts val="0"/>
                </a:spcAft>
                <a:buClrTx/>
                <a:buSzTx/>
                <a:buFontTx/>
                <a:buNone/>
                <a:tabLst>
                  <a:tab pos="11666483" algn="r"/>
                </a:tabLst>
                <a:defRPr/>
              </a:pPr>
              <a:t>‹#›</a:t>
            </a:fld>
            <a:endParaRPr lang="en-US" sz="1600" b="1">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330200" y="678392"/>
            <a:ext cx="11480800" cy="1226225"/>
          </a:xfrm>
          <a:prstGeom prst="rect">
            <a:avLst/>
          </a:prstGeom>
        </p:spPr>
        <p:txBody>
          <a:bodyPr vert="horz" lIns="0" tIns="0" rIns="0" bIns="0" rtlCol="0" anchor="ctr" anchorCtr="0">
            <a:normAutofit/>
          </a:bodyPr>
          <a:lstStyle/>
          <a:p>
            <a:r>
              <a:rPr lang="en-US"/>
              <a:t>Click to edit Master title style</a:t>
            </a:r>
          </a:p>
        </p:txBody>
      </p:sp>
      <p:sp>
        <p:nvSpPr>
          <p:cNvPr id="3" name="Text Placeholder 2"/>
          <p:cNvSpPr>
            <a:spLocks noGrp="1"/>
          </p:cNvSpPr>
          <p:nvPr>
            <p:ph type="body" idx="1"/>
          </p:nvPr>
        </p:nvSpPr>
        <p:spPr>
          <a:xfrm>
            <a:off x="330200" y="1904615"/>
            <a:ext cx="11480800" cy="458085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1"/>
            <a:ext cx="12192000" cy="81393"/>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pic>
        <p:nvPicPr>
          <p:cNvPr id="9" name="Picture 8">
            <a:extLst>
              <a:ext uri="{FF2B5EF4-FFF2-40B4-BE49-F238E27FC236}">
                <a16:creationId xmlns:a16="http://schemas.microsoft.com/office/drawing/2014/main" id="{B857834C-C780-43EB-8496-C3EA703C18BE}"/>
              </a:ext>
            </a:extLst>
          </p:cNvPr>
          <p:cNvPicPr>
            <a:picLocks noChangeAspect="1"/>
          </p:cNvPicPr>
          <p:nvPr userDrawn="1"/>
        </p:nvPicPr>
        <p:blipFill>
          <a:blip r:embed="rId13"/>
          <a:stretch>
            <a:fillRect/>
          </a:stretch>
        </p:blipFill>
        <p:spPr>
          <a:xfrm>
            <a:off x="9655289" y="6013447"/>
            <a:ext cx="2078735" cy="609600"/>
          </a:xfrm>
          <a:prstGeom prst="rect">
            <a:avLst/>
          </a:prstGeom>
        </p:spPr>
      </p:pic>
    </p:spTree>
    <p:extLst>
      <p:ext uri="{BB962C8B-B14F-4D97-AF65-F5344CB8AC3E}">
        <p14:creationId xmlns:p14="http://schemas.microsoft.com/office/powerpoint/2010/main" val="287502347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354" rtl="0" eaLnBrk="1" latinLnBrk="0" hangingPunct="1">
        <a:lnSpc>
          <a:spcPct val="90000"/>
        </a:lnSpc>
        <a:spcBef>
          <a:spcPct val="0"/>
        </a:spcBef>
        <a:buNone/>
        <a:defRPr sz="4267" b="1" kern="1200">
          <a:solidFill>
            <a:srgbClr val="002D73"/>
          </a:solidFill>
          <a:latin typeface="Arial" panose="020B0604020202020204" pitchFamily="34" charset="0"/>
          <a:ea typeface="+mj-ea"/>
          <a:cs typeface="Arial" panose="020B0604020202020204" pitchFamily="34" charset="0"/>
        </a:defRPr>
      </a:lvl1pPr>
    </p:titleStyle>
    <p:bodyStyle>
      <a:lvl1pPr marL="0" indent="0" algn="l" defTabSz="914354" rtl="0" eaLnBrk="1" latinLnBrk="0" hangingPunct="1">
        <a:lnSpc>
          <a:spcPct val="100000"/>
        </a:lnSpc>
        <a:spcBef>
          <a:spcPts val="0"/>
        </a:spcBef>
        <a:spcAft>
          <a:spcPts val="800"/>
        </a:spcAft>
        <a:buFontTx/>
        <a:buNone/>
        <a:defRPr sz="3200" kern="1200">
          <a:solidFill>
            <a:srgbClr val="646569"/>
          </a:solidFill>
          <a:latin typeface="Arial" panose="020B0604020202020204" pitchFamily="34" charset="0"/>
          <a:ea typeface="+mn-ea"/>
          <a:cs typeface="Arial" panose="020B0604020202020204" pitchFamily="34" charset="0"/>
        </a:defRPr>
      </a:lvl1pPr>
      <a:lvl2pPr marL="228589" indent="-228589" algn="l" defTabSz="914354" rtl="0" eaLnBrk="1" latinLnBrk="0" hangingPunct="1">
        <a:lnSpc>
          <a:spcPct val="100000"/>
        </a:lnSpc>
        <a:spcBef>
          <a:spcPts val="0"/>
        </a:spcBef>
        <a:spcAft>
          <a:spcPts val="800"/>
        </a:spcAft>
        <a:buFont typeface="Arial" panose="020B0604020202020204" pitchFamily="34" charset="0"/>
        <a:buChar char="•"/>
        <a:defRPr sz="3200" kern="1200">
          <a:solidFill>
            <a:srgbClr val="646569"/>
          </a:solidFill>
          <a:latin typeface="Arial" panose="020B0604020202020204" pitchFamily="34" charset="0"/>
          <a:ea typeface="+mn-ea"/>
          <a:cs typeface="Arial" panose="020B0604020202020204" pitchFamily="34" charset="0"/>
        </a:defRPr>
      </a:lvl2pPr>
      <a:lvl3pPr marL="457178" indent="-228589" algn="l" defTabSz="914354" rtl="0" eaLnBrk="1" latinLnBrk="0" hangingPunct="1">
        <a:lnSpc>
          <a:spcPct val="100000"/>
        </a:lnSpc>
        <a:spcBef>
          <a:spcPts val="0"/>
        </a:spcBef>
        <a:spcAft>
          <a:spcPts val="800"/>
        </a:spcAft>
        <a:buFont typeface="Wingdings" panose="05000000000000000000" pitchFamily="2" charset="2"/>
        <a:buChar char="§"/>
        <a:defRPr sz="3200" kern="1200">
          <a:solidFill>
            <a:srgbClr val="646569"/>
          </a:solidFill>
          <a:latin typeface="Arial" panose="020B0604020202020204" pitchFamily="34" charset="0"/>
          <a:ea typeface="+mn-ea"/>
          <a:cs typeface="Arial" panose="020B0604020202020204" pitchFamily="34" charset="0"/>
        </a:defRPr>
      </a:lvl3pPr>
      <a:lvl4pPr marL="631795" indent="-171442" algn="l" defTabSz="914354" rtl="0" eaLnBrk="1" latinLnBrk="0" hangingPunct="1">
        <a:lnSpc>
          <a:spcPct val="100000"/>
        </a:lnSpc>
        <a:spcBef>
          <a:spcPts val="0"/>
        </a:spcBef>
        <a:spcAft>
          <a:spcPts val="800"/>
        </a:spcAft>
        <a:buSzPct val="75000"/>
        <a:buFont typeface="Arial" panose="020B0604020202020204" pitchFamily="34" charset="0"/>
        <a:buChar char="•"/>
        <a:defRPr sz="3200" kern="1200">
          <a:solidFill>
            <a:srgbClr val="646569"/>
          </a:solidFill>
          <a:latin typeface="Arial" panose="020B0604020202020204" pitchFamily="34" charset="0"/>
          <a:ea typeface="+mn-ea"/>
          <a:cs typeface="Arial" panose="020B0604020202020204" pitchFamily="34" charset="0"/>
        </a:defRPr>
      </a:lvl4pPr>
      <a:lvl5pPr marL="800060" indent="-171442" algn="l" defTabSz="914354" rtl="0" eaLnBrk="1" latinLnBrk="0" hangingPunct="1">
        <a:lnSpc>
          <a:spcPct val="100000"/>
        </a:lnSpc>
        <a:spcBef>
          <a:spcPts val="0"/>
        </a:spcBef>
        <a:spcAft>
          <a:spcPts val="800"/>
        </a:spcAft>
        <a:buSzPct val="75000"/>
        <a:buFont typeface="Wingdings" panose="05000000000000000000" pitchFamily="2" charset="2"/>
        <a:buChar char="§"/>
        <a:defRPr sz="3200" kern="1200">
          <a:solidFill>
            <a:srgbClr val="646569"/>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54" rtl="0" eaLnBrk="1" latinLnBrk="0" hangingPunct="1">
        <a:defRPr sz="1867" kern="1200">
          <a:solidFill>
            <a:schemeClr val="tx1"/>
          </a:solidFill>
          <a:latin typeface="+mn-lt"/>
          <a:ea typeface="+mn-ea"/>
          <a:cs typeface="+mn-cs"/>
        </a:defRPr>
      </a:lvl1pPr>
      <a:lvl2pPr marL="457178" algn="l" defTabSz="914354" rtl="0" eaLnBrk="1" latinLnBrk="0" hangingPunct="1">
        <a:defRPr sz="1867" kern="1200">
          <a:solidFill>
            <a:schemeClr val="tx1"/>
          </a:solidFill>
          <a:latin typeface="+mn-lt"/>
          <a:ea typeface="+mn-ea"/>
          <a:cs typeface="+mn-cs"/>
        </a:defRPr>
      </a:lvl2pPr>
      <a:lvl3pPr marL="914354" algn="l" defTabSz="914354" rtl="0" eaLnBrk="1" latinLnBrk="0" hangingPunct="1">
        <a:defRPr sz="1867" kern="1200">
          <a:solidFill>
            <a:schemeClr val="tx1"/>
          </a:solidFill>
          <a:latin typeface="+mn-lt"/>
          <a:ea typeface="+mn-ea"/>
          <a:cs typeface="+mn-cs"/>
        </a:defRPr>
      </a:lvl3pPr>
      <a:lvl4pPr marL="1371532" algn="l" defTabSz="914354" rtl="0" eaLnBrk="1" latinLnBrk="0" hangingPunct="1">
        <a:defRPr sz="1867" kern="1200">
          <a:solidFill>
            <a:schemeClr val="tx1"/>
          </a:solidFill>
          <a:latin typeface="+mn-lt"/>
          <a:ea typeface="+mn-ea"/>
          <a:cs typeface="+mn-cs"/>
        </a:defRPr>
      </a:lvl4pPr>
      <a:lvl5pPr marL="1828709" algn="l" defTabSz="914354" rtl="0" eaLnBrk="1" latinLnBrk="0" hangingPunct="1">
        <a:defRPr sz="1867" kern="1200">
          <a:solidFill>
            <a:schemeClr val="tx1"/>
          </a:solidFill>
          <a:latin typeface="+mn-lt"/>
          <a:ea typeface="+mn-ea"/>
          <a:cs typeface="+mn-cs"/>
        </a:defRPr>
      </a:lvl5pPr>
      <a:lvl6pPr marL="2285886" algn="l" defTabSz="914354" rtl="0" eaLnBrk="1" latinLnBrk="0" hangingPunct="1">
        <a:defRPr sz="1867" kern="1200">
          <a:solidFill>
            <a:schemeClr val="tx1"/>
          </a:solidFill>
          <a:latin typeface="+mn-lt"/>
          <a:ea typeface="+mn-ea"/>
          <a:cs typeface="+mn-cs"/>
        </a:defRPr>
      </a:lvl6pPr>
      <a:lvl7pPr marL="2743062" algn="l" defTabSz="914354" rtl="0" eaLnBrk="1" latinLnBrk="0" hangingPunct="1">
        <a:defRPr sz="1867" kern="1200">
          <a:solidFill>
            <a:schemeClr val="tx1"/>
          </a:solidFill>
          <a:latin typeface="+mn-lt"/>
          <a:ea typeface="+mn-ea"/>
          <a:cs typeface="+mn-cs"/>
        </a:defRPr>
      </a:lvl7pPr>
      <a:lvl8pPr marL="3200240" algn="l" defTabSz="914354" rtl="0" eaLnBrk="1" latinLnBrk="0" hangingPunct="1">
        <a:defRPr sz="1867" kern="1200">
          <a:solidFill>
            <a:schemeClr val="tx1"/>
          </a:solidFill>
          <a:latin typeface="+mn-lt"/>
          <a:ea typeface="+mn-ea"/>
          <a:cs typeface="+mn-cs"/>
        </a:defRPr>
      </a:lvl8pPr>
      <a:lvl9pPr marL="3657418" algn="l" defTabSz="914354"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climate.ny.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Jonathan.Binder@dec.ny.gov"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dec.ny.gov/chemical/125320.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A2B769-76BA-4171-8C6F-5D9C9BF1A3E3}"/>
              </a:ext>
            </a:extLst>
          </p:cNvPr>
          <p:cNvSpPr txBox="1">
            <a:spLocks noChangeArrowheads="1"/>
          </p:cNvSpPr>
          <p:nvPr/>
        </p:nvSpPr>
        <p:spPr>
          <a:xfrm>
            <a:off x="495300" y="1814762"/>
            <a:ext cx="11201400" cy="1676456"/>
          </a:xfrm>
          <a:prstGeom prst="rect">
            <a:avLst/>
          </a:prstGeom>
        </p:spPr>
        <p:txBody>
          <a:bodyPr vert="horz" lIns="0" tIns="0" rIns="0" bIns="0" rtlCol="0" anchor="b" anchorCtr="0">
            <a:normAutofit/>
          </a:bodyPr>
          <a:lstStyle>
            <a:lvl1pPr algn="l" defTabSz="685800" rtl="0" eaLnBrk="1" latinLnBrk="0" hangingPunct="1">
              <a:lnSpc>
                <a:spcPct val="90000"/>
              </a:lnSpc>
              <a:spcBef>
                <a:spcPct val="0"/>
              </a:spcBef>
              <a:buNone/>
              <a:defRPr sz="4000" b="1" kern="1200">
                <a:solidFill>
                  <a:srgbClr val="002D73"/>
                </a:solidFill>
                <a:latin typeface="Arial" panose="020B0604020202020204" pitchFamily="34" charset="0"/>
                <a:ea typeface="+mj-ea"/>
                <a:cs typeface="Arial" panose="020B0604020202020204" pitchFamily="34"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altLang="en-US" sz="5333" b="1" i="1" u="none" strike="noStrike" kern="1200" cap="none" spc="0" normalizeH="0" baseline="0" noProof="0" dirty="0">
                <a:ln>
                  <a:noFill/>
                </a:ln>
                <a:solidFill>
                  <a:srgbClr val="002D73"/>
                </a:solidFill>
                <a:effectLst/>
                <a:uLnTx/>
                <a:uFillTx/>
                <a:latin typeface="Arial" panose="020B0604020202020204" pitchFamily="34" charset="0"/>
                <a:ea typeface="+mj-ea"/>
                <a:cs typeface="Arial" panose="020B0604020202020204" pitchFamily="34" charset="0"/>
              </a:rPr>
              <a:t>CLCPA and NYS Economywide Cap-and-Invest Program</a:t>
            </a:r>
            <a:endParaRPr kumimoji="0" lang="en-US" altLang="en-US" sz="5333" b="1" i="0" u="none" strike="noStrike" kern="1200" cap="none" spc="0" normalizeH="0" baseline="0" noProof="0" dirty="0">
              <a:ln>
                <a:noFill/>
              </a:ln>
              <a:solidFill>
                <a:srgbClr val="002D73"/>
              </a:solidFill>
              <a:effectLst/>
              <a:uLnTx/>
              <a:uFillTx/>
              <a:latin typeface="Arial" panose="020B0604020202020204" pitchFamily="34" charset="0"/>
              <a:ea typeface="+mj-ea"/>
              <a:cs typeface="Arial" panose="020B0604020202020204" pitchFamily="34" charset="0"/>
            </a:endParaRPr>
          </a:p>
        </p:txBody>
      </p:sp>
      <p:sp>
        <p:nvSpPr>
          <p:cNvPr id="8" name="Subtitle 2">
            <a:extLst>
              <a:ext uri="{FF2B5EF4-FFF2-40B4-BE49-F238E27FC236}">
                <a16:creationId xmlns:a16="http://schemas.microsoft.com/office/drawing/2014/main" id="{7398FA81-AC7C-41AD-AADA-FA81AF72F68E}"/>
              </a:ext>
            </a:extLst>
          </p:cNvPr>
          <p:cNvSpPr txBox="1">
            <a:spLocks/>
          </p:cNvSpPr>
          <p:nvPr/>
        </p:nvSpPr>
        <p:spPr>
          <a:xfrm>
            <a:off x="390562" y="3946126"/>
            <a:ext cx="11420474" cy="933517"/>
          </a:xfrm>
          <a:prstGeom prst="rect">
            <a:avLst/>
          </a:prstGeom>
        </p:spPr>
        <p:txBody>
          <a:bodyPr vert="horz" lIns="0" tIns="0" rIns="0" bIns="0" rtlCol="0">
            <a:normAutofit lnSpcReduction="10000"/>
          </a:bodyPr>
          <a:lstStyle>
            <a:lvl1pPr marL="0" indent="0" algn="l" defTabSz="685800" rtl="0" eaLnBrk="1" latinLnBrk="0" hangingPunct="1">
              <a:lnSpc>
                <a:spcPct val="100000"/>
              </a:lnSpc>
              <a:spcBef>
                <a:spcPts val="0"/>
              </a:spcBef>
              <a:spcAft>
                <a:spcPts val="600"/>
              </a:spcAft>
              <a:buFontTx/>
              <a:buNone/>
              <a:defRPr sz="2800" b="1" kern="1200">
                <a:solidFill>
                  <a:srgbClr val="646569"/>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100000"/>
              </a:lnSpc>
              <a:spcBef>
                <a:spcPts val="0"/>
              </a:spcBef>
              <a:spcAft>
                <a:spcPts val="600"/>
              </a:spcAft>
              <a:buFont typeface="Arial" panose="020B0604020202020204" pitchFamily="34" charset="0"/>
              <a:buNone/>
              <a:defRPr sz="1500" kern="1200">
                <a:solidFill>
                  <a:srgbClr val="646569"/>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100000"/>
              </a:lnSpc>
              <a:spcBef>
                <a:spcPts val="0"/>
              </a:spcBef>
              <a:spcAft>
                <a:spcPts val="600"/>
              </a:spcAft>
              <a:buFont typeface="Wingdings" panose="05000000000000000000" pitchFamily="2" charset="2"/>
              <a:buNone/>
              <a:defRPr sz="1350" kern="1200">
                <a:solidFill>
                  <a:srgbClr val="646569"/>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100000"/>
              </a:lnSpc>
              <a:spcBef>
                <a:spcPts val="0"/>
              </a:spcBef>
              <a:spcAft>
                <a:spcPts val="600"/>
              </a:spcAft>
              <a:buSzPct val="75000"/>
              <a:buFont typeface="Arial" panose="020B0604020202020204" pitchFamily="34" charset="0"/>
              <a:buNone/>
              <a:defRPr sz="1200" kern="1200">
                <a:solidFill>
                  <a:srgbClr val="646569"/>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100000"/>
              </a:lnSpc>
              <a:spcBef>
                <a:spcPts val="0"/>
              </a:spcBef>
              <a:spcAft>
                <a:spcPts val="600"/>
              </a:spcAft>
              <a:buSzPct val="75000"/>
              <a:buFont typeface="Wingdings" panose="05000000000000000000" pitchFamily="2" charset="2"/>
              <a:buNone/>
              <a:defRPr sz="1200" kern="1200">
                <a:solidFill>
                  <a:srgbClr val="646569"/>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646569"/>
                </a:solidFill>
                <a:effectLst/>
                <a:uLnTx/>
                <a:uFillTx/>
                <a:latin typeface="Arial" panose="020B0604020202020204" pitchFamily="34" charset="0"/>
                <a:ea typeface="+mn-ea"/>
                <a:cs typeface="Arial" panose="020B0604020202020204" pitchFamily="34" charset="0"/>
              </a:rPr>
              <a:t>NYS DEC Update </a:t>
            </a:r>
          </a:p>
          <a:p>
            <a:pPr marL="0" marR="0" lvl="0" indent="0" algn="ctr" defTabSz="914377"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646569"/>
                </a:solidFill>
                <a:effectLst/>
                <a:uLnTx/>
                <a:uFillTx/>
                <a:latin typeface="Arial" panose="020B0604020202020204" pitchFamily="34" charset="0"/>
                <a:ea typeface="+mn-ea"/>
                <a:cs typeface="Arial" panose="020B0604020202020204" pitchFamily="34" charset="0"/>
              </a:rPr>
              <a:t>Key Environmental Issues in U.S. EPA Region 2</a:t>
            </a:r>
            <a:endParaRPr kumimoji="0" lang="en-US" altLang="en-US" sz="2400" b="1" i="1" u="none" strike="noStrike" kern="1200" cap="none" spc="0" normalizeH="0" baseline="0" noProof="0" dirty="0">
              <a:ln>
                <a:noFill/>
              </a:ln>
              <a:solidFill>
                <a:srgbClr val="64656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436CF9CB-C8E4-454E-AFD8-7B52617ABCB1}"/>
              </a:ext>
            </a:extLst>
          </p:cNvPr>
          <p:cNvSpPr/>
          <p:nvPr/>
        </p:nvSpPr>
        <p:spPr>
          <a:xfrm rot="10800000" flipV="1">
            <a:off x="-2" y="4895618"/>
            <a:ext cx="6400801" cy="180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1104" tIns="268224" rIns="0" bIns="365760" rtlCol="0" anchor="t" anchorCtr="0"/>
          <a:lstStyle/>
          <a:p>
            <a:pPr marL="287331" marR="0" lvl="0" indent="0" algn="l" defTabSz="914377" rtl="0" eaLnBrk="1" fontAlgn="auto" latinLnBrk="0" hangingPunct="1">
              <a:lnSpc>
                <a:spcPct val="100000"/>
              </a:lnSpc>
              <a:spcBef>
                <a:spcPts val="0"/>
              </a:spcBef>
              <a:spcAft>
                <a:spcPts val="0"/>
              </a:spcAft>
              <a:buClrTx/>
              <a:buSzTx/>
              <a:buFontTx/>
              <a:buNone/>
              <a:tabLst>
                <a:tab pos="11717046" algn="r"/>
              </a:tabLst>
              <a:defRPr/>
            </a:pPr>
            <a:r>
              <a:rPr kumimoji="0" lang="en-US" sz="213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Jon Binder, Deputy Commissioner for</a:t>
            </a:r>
          </a:p>
          <a:p>
            <a:pPr marL="287331" marR="0" lvl="0" indent="0" algn="l" defTabSz="914377" rtl="0" eaLnBrk="1" fontAlgn="auto" latinLnBrk="0" hangingPunct="1">
              <a:lnSpc>
                <a:spcPct val="100000"/>
              </a:lnSpc>
              <a:spcBef>
                <a:spcPts val="0"/>
              </a:spcBef>
              <a:spcAft>
                <a:spcPts val="0"/>
              </a:spcAft>
              <a:buClrTx/>
              <a:buSzTx/>
              <a:buFontTx/>
              <a:buNone/>
              <a:tabLst>
                <a:tab pos="11717046" algn="r"/>
              </a:tabLst>
              <a:defRPr/>
            </a:pPr>
            <a:r>
              <a:rPr lang="en-US" sz="2133" b="1" dirty="0">
                <a:solidFill>
                  <a:prstClr val="white"/>
                </a:solidFill>
                <a:latin typeface="Arial" panose="020B0604020202020204" pitchFamily="34" charset="0"/>
                <a:cs typeface="Arial" panose="020B0604020202020204" pitchFamily="34" charset="0"/>
              </a:rPr>
              <a:t>Climate Change, Air Resources, and Energy</a:t>
            </a:r>
            <a:endParaRPr kumimoji="0" lang="en-US" sz="213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7331" marR="0" lvl="0" indent="0" algn="l" defTabSz="914377" rtl="0" eaLnBrk="1" fontAlgn="auto" latinLnBrk="0" hangingPunct="1">
              <a:lnSpc>
                <a:spcPct val="100000"/>
              </a:lnSpc>
              <a:spcBef>
                <a:spcPts val="0"/>
              </a:spcBef>
              <a:spcAft>
                <a:spcPts val="0"/>
              </a:spcAft>
              <a:buClrTx/>
              <a:buSzTx/>
              <a:buFontTx/>
              <a:buNone/>
              <a:tabLst>
                <a:tab pos="11717046" algn="r"/>
              </a:tabLst>
              <a:defRPr/>
            </a:pPr>
            <a:endParaRPr kumimoji="0" lang="en-US" sz="213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3872BEDD-5457-4BE0-BA6D-B9B667D5D83B}"/>
              </a:ext>
            </a:extLst>
          </p:cNvPr>
          <p:cNvSpPr/>
          <p:nvPr/>
        </p:nvSpPr>
        <p:spPr>
          <a:xfrm>
            <a:off x="5944035" y="3228945"/>
            <a:ext cx="242374" cy="369332"/>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75EB269-509B-40C4-B50D-E8206913A30B}"/>
              </a:ext>
            </a:extLst>
          </p:cNvPr>
          <p:cNvSpPr/>
          <p:nvPr/>
        </p:nvSpPr>
        <p:spPr>
          <a:xfrm>
            <a:off x="5944035" y="3228945"/>
            <a:ext cx="242374" cy="369332"/>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070DF00-CED0-42EA-8E20-FE4E02E8F7FE}"/>
              </a:ext>
            </a:extLst>
          </p:cNvPr>
          <p:cNvSpPr/>
          <p:nvPr/>
        </p:nvSpPr>
        <p:spPr>
          <a:xfrm>
            <a:off x="5944035" y="3228945"/>
            <a:ext cx="242374" cy="369332"/>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42A655E-4A80-46CA-A264-FBAAB907F2E5}"/>
              </a:ext>
            </a:extLst>
          </p:cNvPr>
          <p:cNvSpPr/>
          <p:nvPr/>
        </p:nvSpPr>
        <p:spPr>
          <a:xfrm>
            <a:off x="5944035" y="3228945"/>
            <a:ext cx="242374" cy="369332"/>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5379EF-EB9B-4951-9978-F8F84B63DD73}"/>
              </a:ext>
            </a:extLst>
          </p:cNvPr>
          <p:cNvSpPr/>
          <p:nvPr/>
        </p:nvSpPr>
        <p:spPr>
          <a:xfrm>
            <a:off x="390562" y="6329687"/>
            <a:ext cx="4475584" cy="369332"/>
          </a:xfrm>
          <a:prstGeom prst="rect">
            <a:avLst/>
          </a:prstGeom>
        </p:spPr>
        <p:txBody>
          <a:bodyPr wrap="none">
            <a:spAutoFit/>
          </a:bodyPr>
          <a:lstStyle/>
          <a:p>
            <a:pPr marL="287331" marR="0" lvl="0" indent="0" algn="l" defTabSz="914377" rtl="0" eaLnBrk="1" fontAlgn="auto" latinLnBrk="0" hangingPunct="1">
              <a:lnSpc>
                <a:spcPct val="100000"/>
              </a:lnSpc>
              <a:spcBef>
                <a:spcPts val="0"/>
              </a:spcBef>
              <a:spcAft>
                <a:spcPts val="0"/>
              </a:spcAft>
              <a:buClrTx/>
              <a:buSzTx/>
              <a:buFontTx/>
              <a:buNone/>
              <a:tabLst>
                <a:tab pos="11717046" algn="r"/>
              </a:tabLst>
              <a:defRPr/>
            </a:pPr>
            <a:r>
              <a:rPr kumimoji="0" lang="en-US" sz="1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May 19, 2023, Columbia Law School </a:t>
            </a:r>
          </a:p>
        </p:txBody>
      </p:sp>
    </p:spTree>
    <p:extLst>
      <p:ext uri="{BB962C8B-B14F-4D97-AF65-F5344CB8AC3E}">
        <p14:creationId xmlns:p14="http://schemas.microsoft.com/office/powerpoint/2010/main" val="182735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6" cy="1590740"/>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8115305" cy="1590741"/>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1"/>
            <a:ext cx="4076697" cy="1590740"/>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0"/>
            <a:ext cx="11732647" cy="1597432"/>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 name="Title 1"/>
          <p:cNvSpPr>
            <a:spLocks noGrp="1"/>
          </p:cNvSpPr>
          <p:nvPr>
            <p:ph type="title"/>
          </p:nvPr>
        </p:nvSpPr>
        <p:spPr>
          <a:xfrm>
            <a:off x="1371599" y="294538"/>
            <a:ext cx="9895951" cy="1033669"/>
          </a:xfrm>
        </p:spPr>
        <p:txBody>
          <a:bodyPr>
            <a:normAutofit/>
          </a:bodyPr>
          <a:lstStyle/>
          <a:p>
            <a:r>
              <a:rPr lang="en-US" sz="4000">
                <a:solidFill>
                  <a:srgbClr val="FFFFFF"/>
                </a:solidFill>
                <a:latin typeface="Arial"/>
                <a:cs typeface="Arial"/>
              </a:rPr>
              <a:t> Targeted Pollutants &amp; Sources</a:t>
            </a:r>
          </a:p>
        </p:txBody>
      </p:sp>
      <p:sp>
        <p:nvSpPr>
          <p:cNvPr id="6" name="TextBox 5">
            <a:extLst>
              <a:ext uri="{FF2B5EF4-FFF2-40B4-BE49-F238E27FC236}">
                <a16:creationId xmlns:a16="http://schemas.microsoft.com/office/drawing/2014/main" id="{8940A658-C326-5A75-A8D2-AD91F398EBD9}"/>
              </a:ext>
            </a:extLst>
          </p:cNvPr>
          <p:cNvSpPr txBox="1"/>
          <p:nvPr/>
        </p:nvSpPr>
        <p:spPr>
          <a:xfrm>
            <a:off x="5179604" y="3574403"/>
            <a:ext cx="1847281" cy="123110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914377"/>
            <a:r>
              <a:rPr lang="en-US" sz="2400" b="1">
                <a:solidFill>
                  <a:prstClr val="white"/>
                </a:solidFill>
                <a:latin typeface="Arial"/>
                <a:cs typeface="Calibri"/>
              </a:rPr>
              <a:t>Sources of Outdoor Air Pollution</a:t>
            </a:r>
            <a:endParaRPr lang="en-US" sz="2400">
              <a:solidFill>
                <a:prstClr val="white"/>
              </a:solidFill>
              <a:latin typeface="Calibri" panose="020F0502020204030204"/>
              <a:cs typeface="Calibri"/>
            </a:endParaRPr>
          </a:p>
        </p:txBody>
      </p:sp>
      <p:pic>
        <p:nvPicPr>
          <p:cNvPr id="4" name="Picture 8">
            <a:extLst>
              <a:ext uri="{FF2B5EF4-FFF2-40B4-BE49-F238E27FC236}">
                <a16:creationId xmlns:a16="http://schemas.microsoft.com/office/drawing/2014/main" id="{EE5FA96F-2F29-75E9-585E-6FB849B6E731}"/>
              </a:ext>
            </a:extLst>
          </p:cNvPr>
          <p:cNvPicPr>
            <a:picLocks noChangeAspect="1"/>
          </p:cNvPicPr>
          <p:nvPr/>
        </p:nvPicPr>
        <p:blipFill>
          <a:blip r:embed="rId3"/>
          <a:stretch>
            <a:fillRect/>
          </a:stretch>
        </p:blipFill>
        <p:spPr>
          <a:xfrm>
            <a:off x="457201" y="1588231"/>
            <a:ext cx="9793012" cy="5271228"/>
          </a:xfrm>
          <a:prstGeom prst="rect">
            <a:avLst/>
          </a:prstGeom>
        </p:spPr>
      </p:pic>
    </p:spTree>
    <p:extLst>
      <p:ext uri="{BB962C8B-B14F-4D97-AF65-F5344CB8AC3E}">
        <p14:creationId xmlns:p14="http://schemas.microsoft.com/office/powerpoint/2010/main" val="169353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4"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grpSp>
        <p:nvGrpSpPr>
          <p:cNvPr id="73" name="Group 72">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29" cy="1576445"/>
            <a:chOff x="0" y="0"/>
            <a:chExt cx="12192002" cy="1576446"/>
          </a:xfrm>
        </p:grpSpPr>
        <p:sp>
          <p:nvSpPr>
            <p:cNvPr id="74" name="Rectangle 73">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6" name="Rectangle 75">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grpSp>
      <p:sp>
        <p:nvSpPr>
          <p:cNvPr id="16" name="Title 1">
            <a:extLst>
              <a:ext uri="{FF2B5EF4-FFF2-40B4-BE49-F238E27FC236}">
                <a16:creationId xmlns:a16="http://schemas.microsoft.com/office/drawing/2014/main" id="{6E2FA5EF-C3AB-4671-9EBA-DE6C272C94C7}"/>
              </a:ext>
            </a:extLst>
          </p:cNvPr>
          <p:cNvSpPr txBox="1">
            <a:spLocks/>
          </p:cNvSpPr>
          <p:nvPr/>
        </p:nvSpPr>
        <p:spPr>
          <a:xfrm>
            <a:off x="1371599" y="294538"/>
            <a:ext cx="9895951" cy="1033669"/>
          </a:xfrm>
          <a:prstGeom prst="rect">
            <a:avLst/>
          </a:prstGeom>
        </p:spPr>
        <p:txBody>
          <a:bodyPr vert="horz" lIns="0" tIns="0" rIns="0" bIns="0" rtlCol="0" anchor="ctr" anchorCtr="0">
            <a:normAutofit/>
          </a:bodyPr>
          <a:lstStyle>
            <a:lvl1pPr algn="l" defTabSz="685783" rtl="0" eaLnBrk="1" latinLnBrk="0" hangingPunct="1">
              <a:lnSpc>
                <a:spcPct val="90000"/>
              </a:lnSpc>
              <a:spcBef>
                <a:spcPct val="0"/>
              </a:spcBef>
              <a:buNone/>
              <a:defRPr sz="3200" b="1" kern="1200">
                <a:solidFill>
                  <a:srgbClr val="002D73"/>
                </a:solidFill>
                <a:latin typeface="Arial" panose="020B0604020202020204" pitchFamily="34" charset="0"/>
                <a:ea typeface="+mj-ea"/>
                <a:cs typeface="Arial" panose="020B0604020202020204" pitchFamily="34" charset="0"/>
              </a:defRPr>
            </a:lvl1pPr>
          </a:lstStyle>
          <a:p>
            <a:pPr defTabSz="914354"/>
            <a:r>
              <a:rPr lang="en-US" sz="4000">
                <a:solidFill>
                  <a:srgbClr val="FFFFFF"/>
                </a:solidFill>
                <a:latin typeface="Arial"/>
                <a:cs typeface="Arial"/>
              </a:rPr>
              <a:t>Aclima Mobile Sensors Platform</a:t>
            </a:r>
            <a:endParaRPr lang="en-US" sz="4000">
              <a:solidFill>
                <a:srgbClr val="FFFFFF"/>
              </a:solidFill>
            </a:endParaRPr>
          </a:p>
        </p:txBody>
      </p:sp>
      <p:grpSp>
        <p:nvGrpSpPr>
          <p:cNvPr id="19" name="Group 18">
            <a:extLst>
              <a:ext uri="{FF2B5EF4-FFF2-40B4-BE49-F238E27FC236}">
                <a16:creationId xmlns:a16="http://schemas.microsoft.com/office/drawing/2014/main" id="{83C45579-AC4A-4B6B-B2DD-6256808E1D87}"/>
              </a:ext>
            </a:extLst>
          </p:cNvPr>
          <p:cNvGrpSpPr>
            <a:grpSpLocks noChangeAspect="1"/>
          </p:cNvGrpSpPr>
          <p:nvPr/>
        </p:nvGrpSpPr>
        <p:grpSpPr>
          <a:xfrm>
            <a:off x="7677088" y="1752333"/>
            <a:ext cx="4288981" cy="4831787"/>
            <a:chOff x="6062797" y="1257012"/>
            <a:chExt cx="2709357" cy="3083997"/>
          </a:xfrm>
        </p:grpSpPr>
        <p:pic>
          <p:nvPicPr>
            <p:cNvPr id="20" name="Picture 19" descr="A screen grab of mapped PM2.5 information from the San Bernardino, Muscoy (7/1 - 9/30, 2021) project">
              <a:extLst>
                <a:ext uri="{FF2B5EF4-FFF2-40B4-BE49-F238E27FC236}">
                  <a16:creationId xmlns:a16="http://schemas.microsoft.com/office/drawing/2014/main" id="{E0608C30-A5A8-413C-8D95-B36558B36919}"/>
                </a:ext>
              </a:extLst>
            </p:cNvPr>
            <p:cNvPicPr>
              <a:picLocks noChangeAspect="1"/>
            </p:cNvPicPr>
            <p:nvPr/>
          </p:nvPicPr>
          <p:blipFill>
            <a:blip r:embed="rId3"/>
            <a:stretch>
              <a:fillRect/>
            </a:stretch>
          </p:blipFill>
          <p:spPr>
            <a:xfrm>
              <a:off x="6062797" y="1257012"/>
              <a:ext cx="2709357" cy="2847975"/>
            </a:xfrm>
            <a:prstGeom prst="rect">
              <a:avLst/>
            </a:prstGeom>
          </p:spPr>
        </p:pic>
        <p:sp>
          <p:nvSpPr>
            <p:cNvPr id="21" name="TextBox 20">
              <a:extLst>
                <a:ext uri="{FF2B5EF4-FFF2-40B4-BE49-F238E27FC236}">
                  <a16:creationId xmlns:a16="http://schemas.microsoft.com/office/drawing/2014/main" id="{94694188-61F2-4715-98D3-9000887EC21F}"/>
                </a:ext>
              </a:extLst>
            </p:cNvPr>
            <p:cNvSpPr txBox="1"/>
            <p:nvPr/>
          </p:nvSpPr>
          <p:spPr>
            <a:xfrm>
              <a:off x="6062797" y="4105275"/>
              <a:ext cx="2690678" cy="235734"/>
            </a:xfrm>
            <a:prstGeom prst="rect">
              <a:avLst/>
            </a:prstGeom>
            <a:solidFill>
              <a:schemeClr val="bg2"/>
            </a:solidFill>
          </p:spPr>
          <p:txBody>
            <a:bodyPr wrap="square" rtlCol="0">
              <a:spAutoFit/>
            </a:bodyPr>
            <a:lstStyle/>
            <a:p>
              <a:pPr defTabSz="914377"/>
              <a:r>
                <a:rPr lang="en-US">
                  <a:solidFill>
                    <a:prstClr val="black"/>
                  </a:solidFill>
                  <a:latin typeface="Calibri" panose="020F0502020204030204"/>
                </a:rPr>
                <a:t>San Bernardino, CA PM</a:t>
              </a:r>
              <a:r>
                <a:rPr lang="en-US" baseline="-25000">
                  <a:solidFill>
                    <a:prstClr val="black"/>
                  </a:solidFill>
                  <a:latin typeface="Calibri" panose="020F0502020204030204"/>
                </a:rPr>
                <a:t>2.5</a:t>
              </a:r>
            </a:p>
          </p:txBody>
        </p:sp>
      </p:grpSp>
      <p:sp>
        <p:nvSpPr>
          <p:cNvPr id="3" name="TextBox 2">
            <a:extLst>
              <a:ext uri="{FF2B5EF4-FFF2-40B4-BE49-F238E27FC236}">
                <a16:creationId xmlns:a16="http://schemas.microsoft.com/office/drawing/2014/main" id="{7C227695-DB7B-1757-DC6C-DE4E519CB3FE}"/>
              </a:ext>
            </a:extLst>
          </p:cNvPr>
          <p:cNvSpPr txBox="1"/>
          <p:nvPr/>
        </p:nvSpPr>
        <p:spPr>
          <a:xfrm>
            <a:off x="392625" y="2000574"/>
            <a:ext cx="7454684" cy="367280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457189" indent="-457189" defTabSz="914377">
              <a:spcAft>
                <a:spcPts val="800"/>
              </a:spcAft>
              <a:buFont typeface="Arial" panose="020B0604020202020204" pitchFamily="34" charset="0"/>
              <a:buChar char="•"/>
            </a:pPr>
            <a:r>
              <a:rPr lang="en-US" sz="3200" dirty="0">
                <a:solidFill>
                  <a:srgbClr val="E7E6E6">
                    <a:lumMod val="50000"/>
                  </a:srgbClr>
                </a:solidFill>
                <a:latin typeface="Arial"/>
                <a:ea typeface="Calibri"/>
                <a:cs typeface="Calibri"/>
              </a:rPr>
              <a:t>Results will be used to create pollutant gradient maps available to the public via an interactive website</a:t>
            </a:r>
          </a:p>
          <a:p>
            <a:pPr marL="457189" indent="-457189" defTabSz="914377">
              <a:buFont typeface="Arial" panose="020B0604020202020204" pitchFamily="34" charset="0"/>
              <a:buChar char="•"/>
            </a:pPr>
            <a:r>
              <a:rPr lang="en-US" sz="3200" dirty="0">
                <a:solidFill>
                  <a:srgbClr val="E7E6E6">
                    <a:lumMod val="50000"/>
                  </a:srgbClr>
                </a:solidFill>
                <a:latin typeface="Arial"/>
                <a:ea typeface="Calibri"/>
                <a:cs typeface="Calibri"/>
              </a:rPr>
              <a:t>Maps will include other data, such </a:t>
            </a:r>
            <a:br>
              <a:rPr lang="en-US" sz="3200" dirty="0">
                <a:solidFill>
                  <a:srgbClr val="E7E6E6">
                    <a:lumMod val="50000"/>
                  </a:srgbClr>
                </a:solidFill>
                <a:latin typeface="Arial"/>
                <a:ea typeface="Calibri"/>
                <a:cs typeface="Calibri"/>
              </a:rPr>
            </a:br>
            <a:r>
              <a:rPr lang="en-US" sz="3200" dirty="0">
                <a:solidFill>
                  <a:srgbClr val="E7E6E6">
                    <a:lumMod val="50000"/>
                  </a:srgbClr>
                </a:solidFill>
                <a:latin typeface="Arial"/>
                <a:ea typeface="Calibri"/>
                <a:cs typeface="Calibri"/>
              </a:rPr>
              <a:t>as locations of sensitive receptors and community-led complementary monitoring efforts</a:t>
            </a:r>
          </a:p>
        </p:txBody>
      </p:sp>
    </p:spTree>
    <p:extLst>
      <p:ext uri="{BB962C8B-B14F-4D97-AF65-F5344CB8AC3E}">
        <p14:creationId xmlns:p14="http://schemas.microsoft.com/office/powerpoint/2010/main" val="363579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17842"/>
            <a:ext cx="11480800" cy="1226225"/>
          </a:xfrm>
        </p:spPr>
        <p:txBody>
          <a:bodyPr>
            <a:normAutofit/>
          </a:bodyPr>
          <a:lstStyle/>
          <a:p>
            <a:r>
              <a:rPr lang="en-US" sz="4000"/>
              <a:t>Economywide Cap-and-Invest Program</a:t>
            </a:r>
          </a:p>
        </p:txBody>
      </p:sp>
      <p:sp>
        <p:nvSpPr>
          <p:cNvPr id="4" name="Content Placeholder 3">
            <a:extLst>
              <a:ext uri="{FF2B5EF4-FFF2-40B4-BE49-F238E27FC236}">
                <a16:creationId xmlns:a16="http://schemas.microsoft.com/office/drawing/2014/main" id="{3861716C-457C-418E-8240-8A301A6B76CA}"/>
              </a:ext>
            </a:extLst>
          </p:cNvPr>
          <p:cNvSpPr>
            <a:spLocks noGrp="1"/>
          </p:cNvSpPr>
          <p:nvPr>
            <p:ph sz="half" idx="1"/>
          </p:nvPr>
        </p:nvSpPr>
        <p:spPr>
          <a:xfrm>
            <a:off x="330200" y="1904615"/>
            <a:ext cx="8034867" cy="4563919"/>
          </a:xfrm>
        </p:spPr>
        <p:txBody>
          <a:bodyPr vert="horz" lIns="0" tIns="0" rIns="0" bIns="0" rtlCol="0" anchor="t">
            <a:normAutofit fontScale="70000" lnSpcReduction="20000"/>
          </a:bodyPr>
          <a:lstStyle/>
          <a:p>
            <a:pPr marL="273466" indent="-273466" defTabSz="914354">
              <a:lnSpc>
                <a:spcPct val="90000"/>
              </a:lnSpc>
              <a:spcBef>
                <a:spcPts val="1200"/>
              </a:spcBef>
              <a:spcAft>
                <a:spcPts val="0"/>
              </a:spcAft>
              <a:buClr>
                <a:srgbClr val="63666A"/>
              </a:buClr>
              <a:buFont typeface="Arial" panose="020B0604020202020204" pitchFamily="34" charset="0"/>
              <a:buChar char="&gt;"/>
              <a:defRPr/>
            </a:pPr>
            <a:r>
              <a:rPr lang="en-US" sz="2800" dirty="0">
                <a:solidFill>
                  <a:srgbClr val="63666A"/>
                </a:solidFill>
              </a:rPr>
              <a:t>Advance an economywide Cap-and-Invest Program that establishes a declining cap on greenhouse gas emissions, limits potential costs to economically vulnerable New Yorkers, invests proceeds in programs that drive emission reductions in an equitable manner, and maintains the competitiveness of New York industries.</a:t>
            </a:r>
            <a:endParaRPr lang="en-US" sz="2800" dirty="0"/>
          </a:p>
          <a:p>
            <a:pPr marL="273466" indent="-273466" defTabSz="914354">
              <a:lnSpc>
                <a:spcPct val="90000"/>
              </a:lnSpc>
              <a:spcBef>
                <a:spcPts val="1200"/>
              </a:spcBef>
              <a:spcAft>
                <a:spcPts val="0"/>
              </a:spcAft>
              <a:buClr>
                <a:srgbClr val="63666A"/>
              </a:buClr>
              <a:buFont typeface="Arial" panose="020B0604020202020204" pitchFamily="34" charset="0"/>
              <a:buChar char="&gt;"/>
              <a:defRPr/>
            </a:pPr>
            <a:r>
              <a:rPr lang="en-US" sz="2800" b="1" dirty="0">
                <a:solidFill>
                  <a:srgbClr val="63666A"/>
                </a:solidFill>
              </a:rPr>
              <a:t>At Governor </a:t>
            </a:r>
            <a:r>
              <a:rPr lang="en-US" sz="2800" b="1" dirty="0" err="1">
                <a:solidFill>
                  <a:srgbClr val="63666A"/>
                </a:solidFill>
              </a:rPr>
              <a:t>Hochul's</a:t>
            </a:r>
            <a:r>
              <a:rPr lang="en-US" sz="2800" b="1" dirty="0">
                <a:solidFill>
                  <a:srgbClr val="63666A"/>
                </a:solidFill>
              </a:rPr>
              <a:t> direction, the program will incorporate these guiding principles:</a:t>
            </a:r>
          </a:p>
          <a:p>
            <a:pPr marL="547780" lvl="1" indent="-273466">
              <a:lnSpc>
                <a:spcPct val="90000"/>
              </a:lnSpc>
              <a:spcBef>
                <a:spcPts val="600"/>
              </a:spcBef>
              <a:spcAft>
                <a:spcPts val="0"/>
              </a:spcAft>
              <a:buClr>
                <a:srgbClr val="63666A"/>
              </a:buClr>
              <a:defRPr/>
            </a:pPr>
            <a:r>
              <a:rPr lang="en-US" sz="2800" i="1" dirty="0">
                <a:solidFill>
                  <a:srgbClr val="63666A"/>
                </a:solidFill>
              </a:rPr>
              <a:t>Affordability</a:t>
            </a:r>
            <a:r>
              <a:rPr lang="en-US" sz="2800" dirty="0">
                <a:solidFill>
                  <a:srgbClr val="63666A"/>
                </a:solidFill>
              </a:rPr>
              <a:t>: Craft a program to </a:t>
            </a:r>
            <a:r>
              <a:rPr lang="en-US" sz="2800" dirty="0">
                <a:solidFill>
                  <a:srgbClr val="63666A"/>
                </a:solidFill>
                <a:ea typeface="Calibri" panose="020F0502020204030204" pitchFamily="34" charset="0"/>
              </a:rPr>
              <a:t>deliver money back to New Yorkers to ensure energy affordability</a:t>
            </a:r>
            <a:endParaRPr lang="en-US" sz="2800" dirty="0">
              <a:solidFill>
                <a:srgbClr val="63666A"/>
              </a:solidFill>
            </a:endParaRPr>
          </a:p>
          <a:p>
            <a:pPr marL="547780" lvl="1" indent="-273466">
              <a:lnSpc>
                <a:spcPct val="90000"/>
              </a:lnSpc>
              <a:spcBef>
                <a:spcPts val="600"/>
              </a:spcBef>
              <a:spcAft>
                <a:spcPts val="0"/>
              </a:spcAft>
              <a:buClr>
                <a:srgbClr val="63666A"/>
              </a:buClr>
              <a:defRPr/>
            </a:pPr>
            <a:r>
              <a:rPr lang="en-US" sz="2800" i="1" dirty="0">
                <a:solidFill>
                  <a:srgbClr val="63666A"/>
                </a:solidFill>
              </a:rPr>
              <a:t>Climate Leadership</a:t>
            </a:r>
            <a:r>
              <a:rPr lang="en-US" sz="2800" dirty="0">
                <a:solidFill>
                  <a:srgbClr val="63666A"/>
                </a:solidFill>
              </a:rPr>
              <a:t>: Catalyze other states to join New York, and allows linkage to other jurisdictions</a:t>
            </a:r>
          </a:p>
          <a:p>
            <a:pPr marL="547780" lvl="1" indent="-273466">
              <a:lnSpc>
                <a:spcPct val="90000"/>
              </a:lnSpc>
              <a:spcBef>
                <a:spcPts val="600"/>
              </a:spcBef>
              <a:spcAft>
                <a:spcPts val="0"/>
              </a:spcAft>
              <a:buClr>
                <a:srgbClr val="63666A"/>
              </a:buClr>
              <a:defRPr/>
            </a:pPr>
            <a:r>
              <a:rPr lang="en-US" sz="2800" i="1" dirty="0">
                <a:solidFill>
                  <a:srgbClr val="63666A"/>
                </a:solidFill>
              </a:rPr>
              <a:t>Creating Jobs and Preserving Competitiveness</a:t>
            </a:r>
            <a:r>
              <a:rPr lang="en-US" sz="2800" dirty="0">
                <a:solidFill>
                  <a:srgbClr val="63666A"/>
                </a:solidFill>
              </a:rPr>
              <a:t>: Protect existing jobs and support new and existing industries</a:t>
            </a:r>
          </a:p>
          <a:p>
            <a:pPr marL="547780" lvl="1" indent="-273466">
              <a:lnSpc>
                <a:spcPct val="90000"/>
              </a:lnSpc>
              <a:spcBef>
                <a:spcPts val="600"/>
              </a:spcBef>
              <a:spcAft>
                <a:spcPts val="0"/>
              </a:spcAft>
              <a:buClr>
                <a:srgbClr val="63666A"/>
              </a:buClr>
              <a:defRPr/>
            </a:pPr>
            <a:r>
              <a:rPr lang="en-US" sz="2800" i="1" dirty="0">
                <a:solidFill>
                  <a:srgbClr val="63666A"/>
                </a:solidFill>
              </a:rPr>
              <a:t>Investing in Disadvantaged Communities</a:t>
            </a:r>
            <a:r>
              <a:rPr lang="en-US" sz="2800" dirty="0">
                <a:solidFill>
                  <a:srgbClr val="63666A"/>
                </a:solidFill>
              </a:rPr>
              <a:t>: Ensure 35%+ of investments benefit DACs</a:t>
            </a:r>
          </a:p>
          <a:p>
            <a:pPr marL="547780" lvl="1" indent="-273466">
              <a:lnSpc>
                <a:spcPct val="90000"/>
              </a:lnSpc>
              <a:spcBef>
                <a:spcPts val="600"/>
              </a:spcBef>
              <a:spcAft>
                <a:spcPts val="0"/>
              </a:spcAft>
              <a:buClr>
                <a:srgbClr val="63666A"/>
              </a:buClr>
              <a:defRPr/>
            </a:pPr>
            <a:r>
              <a:rPr lang="en-US" sz="2800" i="1" dirty="0">
                <a:solidFill>
                  <a:srgbClr val="63666A"/>
                </a:solidFill>
              </a:rPr>
              <a:t>Funding a Sustainable Future</a:t>
            </a:r>
            <a:r>
              <a:rPr lang="en-US" sz="2800" dirty="0">
                <a:solidFill>
                  <a:srgbClr val="63666A"/>
                </a:solidFill>
              </a:rPr>
              <a:t>: Support ambitious clean energy investment</a:t>
            </a:r>
          </a:p>
          <a:p>
            <a:endParaRPr lang="en-US" dirty="0"/>
          </a:p>
        </p:txBody>
      </p:sp>
      <p:pic>
        <p:nvPicPr>
          <p:cNvPr id="6" name="Content Placeholder 5">
            <a:extLst>
              <a:ext uri="{FF2B5EF4-FFF2-40B4-BE49-F238E27FC236}">
                <a16:creationId xmlns:a16="http://schemas.microsoft.com/office/drawing/2014/main" id="{8E3865EE-290A-4609-9C15-A9AFCEA949E9}"/>
              </a:ext>
            </a:extLst>
          </p:cNvPr>
          <p:cNvPicPr>
            <a:picLocks noGrp="1" noChangeAspect="1"/>
          </p:cNvPicPr>
          <p:nvPr>
            <p:ph sz="half" idx="2"/>
          </p:nvPr>
        </p:nvPicPr>
        <p:blipFill>
          <a:blip r:embed="rId2"/>
          <a:stretch>
            <a:fillRect/>
          </a:stretch>
        </p:blipFill>
        <p:spPr>
          <a:xfrm>
            <a:off x="8650317" y="2027142"/>
            <a:ext cx="2991424" cy="3941857"/>
          </a:xfrm>
          <a:prstGeom prst="rect">
            <a:avLst/>
          </a:prstGeom>
        </p:spPr>
      </p:pic>
      <p:sp>
        <p:nvSpPr>
          <p:cNvPr id="7" name="TextBox 6">
            <a:extLst>
              <a:ext uri="{FF2B5EF4-FFF2-40B4-BE49-F238E27FC236}">
                <a16:creationId xmlns:a16="http://schemas.microsoft.com/office/drawing/2014/main" id="{CD33AE2C-073C-42B7-9054-60434CDEFB99}"/>
              </a:ext>
            </a:extLst>
          </p:cNvPr>
          <p:cNvSpPr txBox="1"/>
          <p:nvPr/>
        </p:nvSpPr>
        <p:spPr>
          <a:xfrm>
            <a:off x="8848725" y="1628369"/>
            <a:ext cx="2793016" cy="461665"/>
          </a:xfrm>
          <a:prstGeom prst="rect">
            <a:avLst/>
          </a:prstGeom>
          <a:noFill/>
        </p:spPr>
        <p:txBody>
          <a:bodyPr wrap="square" rtlCol="0">
            <a:spAutoFit/>
          </a:bodyPr>
          <a:lstStyle/>
          <a:p>
            <a:r>
              <a:rPr lang="en-US" sz="2400" dirty="0"/>
              <a:t>**Illustrative Only**</a:t>
            </a:r>
          </a:p>
        </p:txBody>
      </p:sp>
    </p:spTree>
    <p:extLst>
      <p:ext uri="{BB962C8B-B14F-4D97-AF65-F5344CB8AC3E}">
        <p14:creationId xmlns:p14="http://schemas.microsoft.com/office/powerpoint/2010/main" val="115621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43E0-E0D1-4B9E-90B1-6ADEB8C672DA}"/>
              </a:ext>
            </a:extLst>
          </p:cNvPr>
          <p:cNvSpPr>
            <a:spLocks noGrp="1"/>
          </p:cNvSpPr>
          <p:nvPr>
            <p:ph type="title"/>
          </p:nvPr>
        </p:nvSpPr>
        <p:spPr>
          <a:xfrm>
            <a:off x="330200" y="471149"/>
            <a:ext cx="11480800" cy="1226225"/>
          </a:xfrm>
        </p:spPr>
        <p:txBody>
          <a:bodyPr/>
          <a:lstStyle/>
          <a:p>
            <a:r>
              <a:rPr lang="en-US" dirty="0">
                <a:latin typeface="Roboto Lt"/>
                <a:cs typeface="Arial"/>
              </a:rPr>
              <a:t>Cap-and-Invest: Achieving Emission Limits </a:t>
            </a:r>
            <a:endParaRPr lang="en-US" dirty="0"/>
          </a:p>
        </p:txBody>
      </p:sp>
      <p:sp>
        <p:nvSpPr>
          <p:cNvPr id="3" name="Content Placeholder 2">
            <a:extLst>
              <a:ext uri="{FF2B5EF4-FFF2-40B4-BE49-F238E27FC236}">
                <a16:creationId xmlns:a16="http://schemas.microsoft.com/office/drawing/2014/main" id="{C979B97A-19AE-40CE-A3B4-2364714248FC}"/>
              </a:ext>
            </a:extLst>
          </p:cNvPr>
          <p:cNvSpPr>
            <a:spLocks noGrp="1"/>
          </p:cNvSpPr>
          <p:nvPr>
            <p:ph sz="half" idx="1"/>
          </p:nvPr>
        </p:nvSpPr>
        <p:spPr>
          <a:xfrm>
            <a:off x="464876" y="1920510"/>
            <a:ext cx="6310281" cy="4406463"/>
          </a:xfrm>
        </p:spPr>
        <p:txBody>
          <a:bodyPr vert="horz" lIns="0" tIns="0" rIns="0" bIns="0" rtlCol="0" anchor="t">
            <a:normAutofit/>
          </a:bodyPr>
          <a:lstStyle/>
          <a:p>
            <a:pPr marL="547780" lvl="1" indent="-273466">
              <a:lnSpc>
                <a:spcPct val="90000"/>
              </a:lnSpc>
              <a:spcBef>
                <a:spcPts val="600"/>
              </a:spcBef>
              <a:spcAft>
                <a:spcPts val="0"/>
              </a:spcAft>
              <a:buClr>
                <a:srgbClr val="63666A"/>
              </a:buClr>
              <a:defRPr/>
            </a:pPr>
            <a:r>
              <a:rPr lang="en-US" sz="2400" dirty="0">
                <a:solidFill>
                  <a:srgbClr val="63666A"/>
                </a:solidFill>
              </a:rPr>
              <a:t>Over the coming year, DEC and NYSERDA will design a program that sets an annual cap on the amount of greenhouse gas pollution permitted to be emitted in New York. </a:t>
            </a:r>
          </a:p>
          <a:p>
            <a:pPr marL="547780" lvl="1" indent="-273466">
              <a:lnSpc>
                <a:spcPct val="90000"/>
              </a:lnSpc>
              <a:spcBef>
                <a:spcPts val="600"/>
              </a:spcBef>
              <a:spcAft>
                <a:spcPts val="0"/>
              </a:spcAft>
              <a:buClr>
                <a:srgbClr val="63666A"/>
              </a:buClr>
              <a:defRPr/>
            </a:pPr>
            <a:r>
              <a:rPr lang="en-US" sz="2400" dirty="0">
                <a:solidFill>
                  <a:srgbClr val="63666A"/>
                </a:solidFill>
              </a:rPr>
              <a:t>The declining cap ensures annual emissions are reduced, setting the state on a trajectory to meet our GHG emissions reduction requirements of 40% by 2030, and at least 85% from 1990 levels by 2050, as mandated by the Climate Act. </a:t>
            </a:r>
          </a:p>
          <a:p>
            <a:endParaRPr lang="en-US" dirty="0"/>
          </a:p>
        </p:txBody>
      </p:sp>
      <p:pic>
        <p:nvPicPr>
          <p:cNvPr id="5" name="Content Placeholder 4">
            <a:extLst>
              <a:ext uri="{FF2B5EF4-FFF2-40B4-BE49-F238E27FC236}">
                <a16:creationId xmlns:a16="http://schemas.microsoft.com/office/drawing/2014/main" id="{0D52E1D8-F672-4E21-97F6-F2996DE7DC94}"/>
              </a:ext>
            </a:extLst>
          </p:cNvPr>
          <p:cNvPicPr>
            <a:picLocks noGrp="1" noChangeAspect="1"/>
          </p:cNvPicPr>
          <p:nvPr>
            <p:ph sz="half" idx="2"/>
          </p:nvPr>
        </p:nvPicPr>
        <p:blipFill>
          <a:blip r:embed="rId2"/>
          <a:stretch>
            <a:fillRect/>
          </a:stretch>
        </p:blipFill>
        <p:spPr>
          <a:xfrm>
            <a:off x="6910624" y="1830563"/>
            <a:ext cx="5065589" cy="4289168"/>
          </a:xfrm>
          <a:prstGeom prst="rect">
            <a:avLst/>
          </a:prstGeom>
        </p:spPr>
      </p:pic>
      <p:sp>
        <p:nvSpPr>
          <p:cNvPr id="9" name="TextBox 8">
            <a:extLst>
              <a:ext uri="{FF2B5EF4-FFF2-40B4-BE49-F238E27FC236}">
                <a16:creationId xmlns:a16="http://schemas.microsoft.com/office/drawing/2014/main" id="{4C79E2B6-D75C-427C-B0FF-563FD884FD15}"/>
              </a:ext>
            </a:extLst>
          </p:cNvPr>
          <p:cNvSpPr txBox="1"/>
          <p:nvPr/>
        </p:nvSpPr>
        <p:spPr>
          <a:xfrm>
            <a:off x="9323810" y="2605054"/>
            <a:ext cx="2403316" cy="830997"/>
          </a:xfrm>
          <a:prstGeom prst="rect">
            <a:avLst/>
          </a:prstGeom>
          <a:noFill/>
        </p:spPr>
        <p:txBody>
          <a:bodyPr wrap="square" rtlCol="0">
            <a:spAutoFit/>
          </a:bodyPr>
          <a:lstStyle/>
          <a:p>
            <a:r>
              <a:rPr lang="en-US" sz="2400"/>
              <a:t>Illustrative Example</a:t>
            </a:r>
          </a:p>
        </p:txBody>
      </p:sp>
    </p:spTree>
    <p:extLst>
      <p:ext uri="{BB962C8B-B14F-4D97-AF65-F5344CB8AC3E}">
        <p14:creationId xmlns:p14="http://schemas.microsoft.com/office/powerpoint/2010/main" val="3618433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E3C7-E695-4801-8487-9621E8EEBAE2}"/>
              </a:ext>
            </a:extLst>
          </p:cNvPr>
          <p:cNvSpPr>
            <a:spLocks noGrp="1"/>
          </p:cNvSpPr>
          <p:nvPr>
            <p:ph type="title"/>
          </p:nvPr>
        </p:nvSpPr>
        <p:spPr/>
        <p:txBody>
          <a:bodyPr/>
          <a:lstStyle/>
          <a:p>
            <a:r>
              <a:rPr lang="en-US" dirty="0"/>
              <a:t>Cap-and-Invest: How it Works</a:t>
            </a:r>
          </a:p>
        </p:txBody>
      </p:sp>
      <p:sp>
        <p:nvSpPr>
          <p:cNvPr id="3" name="Content Placeholder 2">
            <a:extLst>
              <a:ext uri="{FF2B5EF4-FFF2-40B4-BE49-F238E27FC236}">
                <a16:creationId xmlns:a16="http://schemas.microsoft.com/office/drawing/2014/main" id="{C22AD74E-E3C3-4B84-997D-C3477289F0DD}"/>
              </a:ext>
            </a:extLst>
          </p:cNvPr>
          <p:cNvSpPr>
            <a:spLocks noGrp="1"/>
          </p:cNvSpPr>
          <p:nvPr>
            <p:ph sz="half" idx="1"/>
          </p:nvPr>
        </p:nvSpPr>
        <p:spPr>
          <a:xfrm>
            <a:off x="330200" y="1904615"/>
            <a:ext cx="11185525" cy="4563919"/>
          </a:xfrm>
        </p:spPr>
        <p:txBody>
          <a:bodyPr>
            <a:normAutofit fontScale="92500" lnSpcReduction="20000"/>
          </a:bodyPr>
          <a:lstStyle/>
          <a:p>
            <a:pPr marL="457200" indent="-457200">
              <a:buFont typeface="Arial" panose="020B0604020202020204" pitchFamily="34" charset="0"/>
              <a:buChar char="•"/>
            </a:pPr>
            <a:r>
              <a:rPr lang="en-US" sz="3200" dirty="0">
                <a:solidFill>
                  <a:srgbClr val="63666A"/>
                </a:solidFill>
                <a:latin typeface="Roboto Lt"/>
                <a:cs typeface="Arial"/>
              </a:rPr>
              <a:t>Large-scale GHG emitters and distributors of heating and transportation fuels will be required to purchase allowances for the emissions associated with their activities. </a:t>
            </a:r>
          </a:p>
          <a:p>
            <a:pPr marL="457200" indent="-457200">
              <a:buFont typeface="Arial" panose="020B0604020202020204" pitchFamily="34" charset="0"/>
              <a:buChar char="•"/>
            </a:pPr>
            <a:r>
              <a:rPr lang="en-US" sz="3200" dirty="0">
                <a:solidFill>
                  <a:srgbClr val="63666A"/>
                </a:solidFill>
                <a:latin typeface="Roboto Lt"/>
                <a:cs typeface="Arial"/>
              </a:rPr>
              <a:t>The Cap-and-Invest Program will incentivize businesses, and other entities to transition to lower-carbon alternatives.</a:t>
            </a:r>
          </a:p>
          <a:p>
            <a:pPr marL="457200" indent="-457200">
              <a:buFont typeface="Arial" panose="020B0604020202020204" pitchFamily="34" charset="0"/>
              <a:buChar char="•"/>
            </a:pPr>
            <a:r>
              <a:rPr lang="en-US" sz="3200" dirty="0">
                <a:solidFill>
                  <a:srgbClr val="63666A"/>
                </a:solidFill>
                <a:latin typeface="Roboto Lt"/>
                <a:cs typeface="Arial"/>
              </a:rPr>
              <a:t>Proceeds will support:</a:t>
            </a:r>
          </a:p>
          <a:p>
            <a:pPr marL="914389" lvl="2" indent="-457200"/>
            <a:r>
              <a:rPr lang="en-US" dirty="0">
                <a:solidFill>
                  <a:srgbClr val="63666A"/>
                </a:solidFill>
                <a:latin typeface="Roboto Lt"/>
                <a:cs typeface="Arial"/>
              </a:rPr>
              <a:t>Critical investments in climate mitigation, energy efficiency, clean transportation, and other projects</a:t>
            </a:r>
          </a:p>
          <a:p>
            <a:pPr marL="914389" lvl="2" indent="-457200"/>
            <a:r>
              <a:rPr lang="en-US" dirty="0">
                <a:solidFill>
                  <a:srgbClr val="63666A"/>
                </a:solidFill>
                <a:latin typeface="Roboto Lt"/>
                <a:cs typeface="Arial"/>
              </a:rPr>
              <a:t>Consumer Climate Action Account that will deliver funds back to New Yorkers annually to ensure energy affordability</a:t>
            </a:r>
            <a:endParaRPr lang="en-US" dirty="0"/>
          </a:p>
        </p:txBody>
      </p:sp>
    </p:spTree>
    <p:extLst>
      <p:ext uri="{BB962C8B-B14F-4D97-AF65-F5344CB8AC3E}">
        <p14:creationId xmlns:p14="http://schemas.microsoft.com/office/powerpoint/2010/main" val="1252789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98AE-116F-47BA-ABB8-E72787185BB0}"/>
              </a:ext>
            </a:extLst>
          </p:cNvPr>
          <p:cNvSpPr>
            <a:spLocks noGrp="1"/>
          </p:cNvSpPr>
          <p:nvPr>
            <p:ph type="title"/>
          </p:nvPr>
        </p:nvSpPr>
        <p:spPr>
          <a:xfrm>
            <a:off x="330200" y="468840"/>
            <a:ext cx="11480800" cy="1226225"/>
          </a:xfrm>
        </p:spPr>
        <p:txBody>
          <a:bodyPr>
            <a:normAutofit/>
          </a:bodyPr>
          <a:lstStyle/>
          <a:p>
            <a:r>
              <a:rPr lang="en-US" sz="3200" dirty="0"/>
              <a:t>FY2024 State Budget and Cap-and-Invest</a:t>
            </a:r>
          </a:p>
        </p:txBody>
      </p:sp>
      <p:sp>
        <p:nvSpPr>
          <p:cNvPr id="3" name="Content Placeholder 2">
            <a:extLst>
              <a:ext uri="{FF2B5EF4-FFF2-40B4-BE49-F238E27FC236}">
                <a16:creationId xmlns:a16="http://schemas.microsoft.com/office/drawing/2014/main" id="{1B72BCD1-DD14-417A-B7F7-C45BD5A2A3D9}"/>
              </a:ext>
            </a:extLst>
          </p:cNvPr>
          <p:cNvSpPr>
            <a:spLocks noGrp="1"/>
          </p:cNvSpPr>
          <p:nvPr>
            <p:ph idx="1"/>
          </p:nvPr>
        </p:nvSpPr>
        <p:spPr>
          <a:xfrm>
            <a:off x="330200" y="1695065"/>
            <a:ext cx="11637010" cy="4580852"/>
          </a:xfrm>
        </p:spPr>
        <p:txBody>
          <a:bodyPr vert="horz" lIns="0" tIns="0" rIns="0" bIns="0" rtlCol="0" anchor="t">
            <a:normAutofit fontScale="70000" lnSpcReduction="20000"/>
          </a:bodyPr>
          <a:lstStyle/>
          <a:p>
            <a:pPr marL="457200" indent="-457200">
              <a:lnSpc>
                <a:spcPct val="120000"/>
              </a:lnSpc>
              <a:buFont typeface="Arial" panose="020B0604020202020204" pitchFamily="34" charset="0"/>
              <a:buChar char="•"/>
            </a:pPr>
            <a:r>
              <a:rPr lang="en-US" sz="3467" dirty="0">
                <a:latin typeface="Arial"/>
                <a:cs typeface="Arial"/>
              </a:rPr>
              <a:t>This year’s enacted State budget further advanced New York’s Economywide Cap-and-Invest by establishing the financial foundation required to support the Program </a:t>
            </a:r>
          </a:p>
          <a:p>
            <a:pPr marL="457200" indent="-457200">
              <a:lnSpc>
                <a:spcPct val="120000"/>
              </a:lnSpc>
              <a:buFont typeface="Arial" panose="020B0604020202020204" pitchFamily="34" charset="0"/>
              <a:buChar char="•"/>
            </a:pPr>
            <a:r>
              <a:rPr lang="en-US" sz="3400" dirty="0">
                <a:latin typeface="Arial"/>
                <a:cs typeface="Arial"/>
              </a:rPr>
              <a:t>The recently enacted budget includes</a:t>
            </a:r>
            <a:r>
              <a:rPr lang="en-US" sz="2900" dirty="0">
                <a:latin typeface="Arial"/>
                <a:cs typeface="Arial"/>
              </a:rPr>
              <a:t>:</a:t>
            </a:r>
          </a:p>
          <a:p>
            <a:pPr marL="1066773" lvl="2" indent="-609585">
              <a:lnSpc>
                <a:spcPct val="120000"/>
              </a:lnSpc>
              <a:buFont typeface="+mj-lt"/>
              <a:buAutoNum type="arabicPeriod"/>
            </a:pPr>
            <a:r>
              <a:rPr lang="en-US" sz="2900" b="1" dirty="0">
                <a:latin typeface="Arial"/>
                <a:cs typeface="Arial"/>
              </a:rPr>
              <a:t>Consumer Climate Action Account – </a:t>
            </a:r>
            <a:r>
              <a:rPr lang="en-US" sz="2900" dirty="0">
                <a:latin typeface="Arial"/>
                <a:cs typeface="Arial"/>
              </a:rPr>
              <a:t>33% of future proceeds provided to New Yorkers to help address affordability.</a:t>
            </a:r>
          </a:p>
          <a:p>
            <a:pPr marL="1066773" lvl="2" indent="-609585">
              <a:lnSpc>
                <a:spcPct val="120000"/>
              </a:lnSpc>
              <a:buFont typeface="+mj-lt"/>
              <a:buAutoNum type="arabicPeriod"/>
            </a:pPr>
            <a:r>
              <a:rPr lang="en-US" sz="2900" b="1" dirty="0">
                <a:latin typeface="Arial"/>
                <a:cs typeface="Arial"/>
              </a:rPr>
              <a:t>Climate Investment Account – </a:t>
            </a:r>
            <a:r>
              <a:rPr lang="en-US" sz="2900" dirty="0">
                <a:latin typeface="Arial"/>
                <a:cs typeface="Arial"/>
              </a:rPr>
              <a:t>67% of future proceeds for emissions reduction and clean energy investments consistent with Scoping Plan.</a:t>
            </a:r>
          </a:p>
          <a:p>
            <a:pPr marL="1066773" lvl="2" indent="-609585">
              <a:lnSpc>
                <a:spcPct val="120000"/>
              </a:lnSpc>
              <a:buFont typeface="+mj-lt"/>
              <a:buAutoNum type="arabicPeriod"/>
            </a:pPr>
            <a:r>
              <a:rPr lang="en-US" sz="2900" b="1" dirty="0">
                <a:latin typeface="Arial"/>
                <a:cs typeface="Arial"/>
              </a:rPr>
              <a:t>Climate Affordability Study </a:t>
            </a:r>
            <a:r>
              <a:rPr lang="en-US" sz="2900" dirty="0">
                <a:latin typeface="Arial"/>
                <a:cs typeface="Arial"/>
              </a:rPr>
              <a:t>due January 1, 2024 to provide recommendations for Consumer Climate Action Account </a:t>
            </a:r>
          </a:p>
          <a:p>
            <a:pPr marL="1066773" lvl="2" indent="-609585">
              <a:lnSpc>
                <a:spcPct val="120000"/>
              </a:lnSpc>
              <a:buFont typeface="+mj-lt"/>
              <a:buAutoNum type="arabicPeriod"/>
            </a:pPr>
            <a:r>
              <a:rPr lang="en-US" sz="2900" b="1" dirty="0">
                <a:latin typeface="Arial"/>
                <a:cs typeface="Arial"/>
              </a:rPr>
              <a:t>Labor and prevailing wage provisions </a:t>
            </a:r>
            <a:r>
              <a:rPr lang="en-US" sz="2900" dirty="0">
                <a:latin typeface="Arial"/>
                <a:cs typeface="Arial"/>
              </a:rPr>
              <a:t>for projects funded through the Climate Investment Account.</a:t>
            </a:r>
          </a:p>
          <a:p>
            <a:pPr marL="838178" lvl="1" indent="-609585">
              <a:lnSpc>
                <a:spcPct val="120000"/>
              </a:lnSpc>
              <a:buFont typeface="+mj-lt"/>
              <a:buAutoNum type="arabicPeriod"/>
            </a:pPr>
            <a:endParaRPr lang="en-US" sz="2533" dirty="0">
              <a:latin typeface="Arial"/>
              <a:cs typeface="Arial"/>
            </a:endParaRPr>
          </a:p>
        </p:txBody>
      </p:sp>
    </p:spTree>
    <p:extLst>
      <p:ext uri="{BB962C8B-B14F-4D97-AF65-F5344CB8AC3E}">
        <p14:creationId xmlns:p14="http://schemas.microsoft.com/office/powerpoint/2010/main" val="150531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1E9BCD-BEA8-4D62-9D04-B7F383E7FE51}"/>
              </a:ext>
            </a:extLst>
          </p:cNvPr>
          <p:cNvSpPr>
            <a:spLocks noGrp="1"/>
          </p:cNvSpPr>
          <p:nvPr>
            <p:ph type="title"/>
          </p:nvPr>
        </p:nvSpPr>
        <p:spPr/>
        <p:txBody>
          <a:bodyPr>
            <a:normAutofit/>
          </a:bodyPr>
          <a:lstStyle/>
          <a:p>
            <a:r>
              <a:rPr lang="en-US">
                <a:solidFill>
                  <a:srgbClr val="002D72"/>
                </a:solidFill>
                <a:latin typeface="Roboto Lt" pitchFamily="2" charset="0"/>
              </a:rPr>
              <a:t>Regulatory Framework</a:t>
            </a:r>
            <a:endParaRPr lang="en-US"/>
          </a:p>
        </p:txBody>
      </p:sp>
      <p:sp>
        <p:nvSpPr>
          <p:cNvPr id="6" name="Content Placeholder 5">
            <a:extLst>
              <a:ext uri="{FF2B5EF4-FFF2-40B4-BE49-F238E27FC236}">
                <a16:creationId xmlns:a16="http://schemas.microsoft.com/office/drawing/2014/main" id="{D5914F66-A6A8-4977-AEEC-02E18E8E3B13}"/>
              </a:ext>
            </a:extLst>
          </p:cNvPr>
          <p:cNvSpPr>
            <a:spLocks noGrp="1"/>
          </p:cNvSpPr>
          <p:nvPr>
            <p:ph idx="1"/>
          </p:nvPr>
        </p:nvSpPr>
        <p:spPr/>
        <p:txBody>
          <a:bodyPr vert="horz" lIns="0" tIns="0" rIns="0" bIns="0" rtlCol="0" anchor="t">
            <a:normAutofit/>
          </a:bodyPr>
          <a:lstStyle/>
          <a:p>
            <a:pPr marL="273466" indent="-273466" defTabSz="914354">
              <a:lnSpc>
                <a:spcPct val="90000"/>
              </a:lnSpc>
              <a:spcBef>
                <a:spcPts val="1200"/>
              </a:spcBef>
              <a:spcAft>
                <a:spcPts val="0"/>
              </a:spcAft>
              <a:buClr>
                <a:srgbClr val="63666A"/>
              </a:buClr>
              <a:buFont typeface="Arial" panose="020B0604020202020204" pitchFamily="34" charset="0"/>
              <a:buChar char="&gt;"/>
              <a:defRPr/>
            </a:pPr>
            <a:r>
              <a:rPr lang="en-US" sz="2667" dirty="0">
                <a:solidFill>
                  <a:srgbClr val="63666A"/>
                </a:solidFill>
                <a:latin typeface="Roboto Lt"/>
                <a:cs typeface="Arial"/>
              </a:rPr>
              <a:t>DEC and NYSERDA plan to develop three regulations to implement an economywide cap-and-invest program (NYCI) </a:t>
            </a:r>
          </a:p>
          <a:p>
            <a:pPr marL="547780" lvl="1" indent="-273466">
              <a:lnSpc>
                <a:spcPct val="90000"/>
              </a:lnSpc>
              <a:spcBef>
                <a:spcPts val="600"/>
              </a:spcBef>
              <a:spcAft>
                <a:spcPts val="0"/>
              </a:spcAft>
              <a:buClr>
                <a:srgbClr val="63666A"/>
              </a:buClr>
              <a:defRPr/>
            </a:pPr>
            <a:r>
              <a:rPr lang="en-US" sz="2667" dirty="0">
                <a:solidFill>
                  <a:srgbClr val="63666A"/>
                </a:solidFill>
                <a:latin typeface="Roboto Lt"/>
                <a:cs typeface="Arial"/>
              </a:rPr>
              <a:t>DEC Mandatory Greenhouse Gas Reporting Program (Part 253)</a:t>
            </a:r>
          </a:p>
          <a:p>
            <a:pPr marL="547780" lvl="1" indent="-273466">
              <a:lnSpc>
                <a:spcPct val="90000"/>
              </a:lnSpc>
              <a:spcBef>
                <a:spcPts val="600"/>
              </a:spcBef>
              <a:spcAft>
                <a:spcPts val="0"/>
              </a:spcAft>
              <a:buClr>
                <a:srgbClr val="63666A"/>
              </a:buClr>
              <a:defRPr/>
            </a:pPr>
            <a:r>
              <a:rPr lang="en-US" sz="2667" dirty="0">
                <a:solidFill>
                  <a:srgbClr val="63666A"/>
                </a:solidFill>
                <a:latin typeface="Roboto Lt"/>
                <a:cs typeface="Arial"/>
              </a:rPr>
              <a:t>DEC Economywide NYCI Program (Part 252)</a:t>
            </a:r>
          </a:p>
          <a:p>
            <a:pPr marL="547780" lvl="1" indent="-273466">
              <a:lnSpc>
                <a:spcPct val="90000"/>
              </a:lnSpc>
              <a:spcBef>
                <a:spcPts val="600"/>
              </a:spcBef>
              <a:spcAft>
                <a:spcPts val="0"/>
              </a:spcAft>
              <a:buClr>
                <a:srgbClr val="63666A"/>
              </a:buClr>
              <a:defRPr/>
            </a:pPr>
            <a:r>
              <a:rPr lang="en-US" sz="2667" dirty="0">
                <a:solidFill>
                  <a:srgbClr val="63666A"/>
                </a:solidFill>
                <a:latin typeface="Roboto Lt"/>
                <a:cs typeface="Arial"/>
              </a:rPr>
              <a:t>NYSERDA  Auction Rule</a:t>
            </a:r>
          </a:p>
          <a:p>
            <a:pPr marL="274314" lvl="1" indent="0">
              <a:lnSpc>
                <a:spcPct val="90000"/>
              </a:lnSpc>
              <a:spcBef>
                <a:spcPts val="600"/>
              </a:spcBef>
              <a:spcAft>
                <a:spcPts val="0"/>
              </a:spcAft>
              <a:buClr>
                <a:srgbClr val="63666A"/>
              </a:buClr>
              <a:buNone/>
              <a:defRPr/>
            </a:pPr>
            <a:endParaRPr lang="en-US" sz="2667" dirty="0">
              <a:solidFill>
                <a:srgbClr val="63666A"/>
              </a:solidFill>
              <a:latin typeface="Roboto Lt" pitchFamily="2" charset="0"/>
            </a:endParaRPr>
          </a:p>
          <a:p>
            <a:pPr marL="273466" lvl="1" indent="-273466" defTabSz="914354">
              <a:lnSpc>
                <a:spcPct val="90000"/>
              </a:lnSpc>
              <a:spcBef>
                <a:spcPts val="1200"/>
              </a:spcBef>
              <a:spcAft>
                <a:spcPts val="0"/>
              </a:spcAft>
              <a:buClr>
                <a:srgbClr val="63666A"/>
              </a:buClr>
              <a:buFont typeface="Arial" panose="020B0604020202020204" pitchFamily="34" charset="0"/>
              <a:buChar char="&gt;"/>
              <a:defRPr/>
            </a:pPr>
            <a:r>
              <a:rPr lang="en-US" sz="2667" dirty="0">
                <a:solidFill>
                  <a:srgbClr val="63666A"/>
                </a:solidFill>
                <a:latin typeface="Roboto Lt"/>
                <a:cs typeface="Arial"/>
              </a:rPr>
              <a:t>DEC is drafting and will promulgate enforceable regulations to ensure the State meets the Climate Leadership and Community Protection Act’s Statewide GHG emission limits (40x30 and 85x50) as outlined in the Scoping Plan</a:t>
            </a:r>
          </a:p>
          <a:p>
            <a:endParaRPr lang="en-US" dirty="0"/>
          </a:p>
        </p:txBody>
      </p:sp>
    </p:spTree>
    <p:extLst>
      <p:ext uri="{BB962C8B-B14F-4D97-AF65-F5344CB8AC3E}">
        <p14:creationId xmlns:p14="http://schemas.microsoft.com/office/powerpoint/2010/main" val="1862240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E8DB73B-F599-4645-9BC5-EB4C96A74EF5}"/>
              </a:ext>
            </a:extLst>
          </p:cNvPr>
          <p:cNvSpPr/>
          <p:nvPr/>
        </p:nvSpPr>
        <p:spPr>
          <a:xfrm>
            <a:off x="435089" y="3711862"/>
            <a:ext cx="1386304" cy="1092271"/>
          </a:xfrm>
          <a:custGeom>
            <a:avLst/>
            <a:gdLst>
              <a:gd name="connsiteX0" fmla="*/ 0 w 1039728"/>
              <a:gd name="connsiteY0" fmla="*/ 0 h 415891"/>
              <a:gd name="connsiteX1" fmla="*/ 831783 w 1039728"/>
              <a:gd name="connsiteY1" fmla="*/ 0 h 415891"/>
              <a:gd name="connsiteX2" fmla="*/ 1039728 w 1039728"/>
              <a:gd name="connsiteY2" fmla="*/ 207946 h 415891"/>
              <a:gd name="connsiteX3" fmla="*/ 831783 w 1039728"/>
              <a:gd name="connsiteY3" fmla="*/ 415891 h 415891"/>
              <a:gd name="connsiteX4" fmla="*/ 0 w 1039728"/>
              <a:gd name="connsiteY4" fmla="*/ 415891 h 415891"/>
              <a:gd name="connsiteX5" fmla="*/ 0 w 1039728"/>
              <a:gd name="connsiteY5" fmla="*/ 0 h 41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728" h="415891">
                <a:moveTo>
                  <a:pt x="0" y="0"/>
                </a:moveTo>
                <a:lnTo>
                  <a:pt x="831783" y="0"/>
                </a:lnTo>
                <a:lnTo>
                  <a:pt x="1039728" y="207946"/>
                </a:lnTo>
                <a:lnTo>
                  <a:pt x="831783" y="415891"/>
                </a:lnTo>
                <a:lnTo>
                  <a:pt x="0" y="415891"/>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56896" tIns="28448" rIns="152855" bIns="28448" numCol="1" spcCol="1270" anchor="ctr" anchorCtr="0">
            <a:noAutofit/>
          </a:bodyPr>
          <a:lstStyle/>
          <a:p>
            <a:pPr algn="ctr" defTabSz="474121">
              <a:lnSpc>
                <a:spcPct val="90000"/>
              </a:lnSpc>
              <a:spcBef>
                <a:spcPct val="0"/>
              </a:spcBef>
              <a:spcAft>
                <a:spcPct val="35000"/>
              </a:spcAft>
            </a:pPr>
            <a:r>
              <a:rPr lang="en-US" sz="1067">
                <a:latin typeface="Roboto Lt"/>
                <a:sym typeface="+mn-lt"/>
              </a:rPr>
              <a:t>Initial Stage of Pre-Proposal Outreach</a:t>
            </a:r>
            <a:endParaRPr lang="en-US" sz="1067"/>
          </a:p>
        </p:txBody>
      </p:sp>
      <p:sp>
        <p:nvSpPr>
          <p:cNvPr id="7" name="Freeform: Shape 6">
            <a:extLst>
              <a:ext uri="{FF2B5EF4-FFF2-40B4-BE49-F238E27FC236}">
                <a16:creationId xmlns:a16="http://schemas.microsoft.com/office/drawing/2014/main" id="{5F42E650-94BC-4740-A56A-174884746AB2}"/>
              </a:ext>
            </a:extLst>
          </p:cNvPr>
          <p:cNvSpPr/>
          <p:nvPr/>
        </p:nvSpPr>
        <p:spPr>
          <a:xfrm>
            <a:off x="1544132" y="3711862"/>
            <a:ext cx="1386304" cy="1092271"/>
          </a:xfrm>
          <a:custGeom>
            <a:avLst/>
            <a:gdLst>
              <a:gd name="connsiteX0" fmla="*/ 0 w 1039728"/>
              <a:gd name="connsiteY0" fmla="*/ 0 h 415891"/>
              <a:gd name="connsiteX1" fmla="*/ 831783 w 1039728"/>
              <a:gd name="connsiteY1" fmla="*/ 0 h 415891"/>
              <a:gd name="connsiteX2" fmla="*/ 1039728 w 1039728"/>
              <a:gd name="connsiteY2" fmla="*/ 207946 h 415891"/>
              <a:gd name="connsiteX3" fmla="*/ 831783 w 1039728"/>
              <a:gd name="connsiteY3" fmla="*/ 415891 h 415891"/>
              <a:gd name="connsiteX4" fmla="*/ 0 w 1039728"/>
              <a:gd name="connsiteY4" fmla="*/ 415891 h 415891"/>
              <a:gd name="connsiteX5" fmla="*/ 207946 w 1039728"/>
              <a:gd name="connsiteY5" fmla="*/ 207946 h 415891"/>
              <a:gd name="connsiteX6" fmla="*/ 0 w 1039728"/>
              <a:gd name="connsiteY6" fmla="*/ 0 h 41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728" h="415891">
                <a:moveTo>
                  <a:pt x="0" y="0"/>
                </a:moveTo>
                <a:lnTo>
                  <a:pt x="831783" y="0"/>
                </a:lnTo>
                <a:lnTo>
                  <a:pt x="1039728" y="207946"/>
                </a:lnTo>
                <a:lnTo>
                  <a:pt x="831783" y="415891"/>
                </a:lnTo>
                <a:lnTo>
                  <a:pt x="0" y="415891"/>
                </a:lnTo>
                <a:lnTo>
                  <a:pt x="207946" y="20794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19933" tIns="28448" rIns="291484" bIns="28448" numCol="1" spcCol="1270" anchor="ctr" anchorCtr="0">
            <a:noAutofit/>
          </a:bodyPr>
          <a:lstStyle/>
          <a:p>
            <a:pPr algn="ctr" defTabSz="474121">
              <a:lnSpc>
                <a:spcPct val="90000"/>
              </a:lnSpc>
              <a:spcBef>
                <a:spcPct val="0"/>
              </a:spcBef>
              <a:spcAft>
                <a:spcPct val="35000"/>
              </a:spcAft>
            </a:pPr>
            <a:r>
              <a:rPr lang="en-US" altLang="en-US" sz="1067">
                <a:latin typeface="Roboto Lt"/>
              </a:rPr>
              <a:t>Assess Input and Further Develop Pre-Proposal</a:t>
            </a:r>
            <a:endParaRPr lang="en-US" sz="1067"/>
          </a:p>
        </p:txBody>
      </p:sp>
      <p:sp>
        <p:nvSpPr>
          <p:cNvPr id="8" name="Freeform: Shape 7">
            <a:extLst>
              <a:ext uri="{FF2B5EF4-FFF2-40B4-BE49-F238E27FC236}">
                <a16:creationId xmlns:a16="http://schemas.microsoft.com/office/drawing/2014/main" id="{E77A569D-74EC-403A-BBB6-22FA4B50D580}"/>
              </a:ext>
            </a:extLst>
          </p:cNvPr>
          <p:cNvSpPr/>
          <p:nvPr/>
        </p:nvSpPr>
        <p:spPr>
          <a:xfrm>
            <a:off x="2653175" y="3711862"/>
            <a:ext cx="1386304" cy="1092271"/>
          </a:xfrm>
          <a:custGeom>
            <a:avLst/>
            <a:gdLst>
              <a:gd name="connsiteX0" fmla="*/ 0 w 1039728"/>
              <a:gd name="connsiteY0" fmla="*/ 0 h 415891"/>
              <a:gd name="connsiteX1" fmla="*/ 831783 w 1039728"/>
              <a:gd name="connsiteY1" fmla="*/ 0 h 415891"/>
              <a:gd name="connsiteX2" fmla="*/ 1039728 w 1039728"/>
              <a:gd name="connsiteY2" fmla="*/ 207946 h 415891"/>
              <a:gd name="connsiteX3" fmla="*/ 831783 w 1039728"/>
              <a:gd name="connsiteY3" fmla="*/ 415891 h 415891"/>
              <a:gd name="connsiteX4" fmla="*/ 0 w 1039728"/>
              <a:gd name="connsiteY4" fmla="*/ 415891 h 415891"/>
              <a:gd name="connsiteX5" fmla="*/ 207946 w 1039728"/>
              <a:gd name="connsiteY5" fmla="*/ 207946 h 415891"/>
              <a:gd name="connsiteX6" fmla="*/ 0 w 1039728"/>
              <a:gd name="connsiteY6" fmla="*/ 0 h 41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728" h="415891">
                <a:moveTo>
                  <a:pt x="0" y="0"/>
                </a:moveTo>
                <a:lnTo>
                  <a:pt x="831783" y="0"/>
                </a:lnTo>
                <a:lnTo>
                  <a:pt x="1039728" y="207946"/>
                </a:lnTo>
                <a:lnTo>
                  <a:pt x="831783" y="415891"/>
                </a:lnTo>
                <a:lnTo>
                  <a:pt x="0" y="415891"/>
                </a:lnTo>
                <a:lnTo>
                  <a:pt x="207946" y="20794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19933" tIns="28448" rIns="291484" bIns="28448" numCol="1" spcCol="1270" anchor="ctr" anchorCtr="0">
            <a:noAutofit/>
          </a:bodyPr>
          <a:lstStyle/>
          <a:p>
            <a:pPr algn="ctr" defTabSz="474121">
              <a:lnSpc>
                <a:spcPct val="90000"/>
              </a:lnSpc>
              <a:spcBef>
                <a:spcPct val="0"/>
              </a:spcBef>
              <a:spcAft>
                <a:spcPct val="35000"/>
              </a:spcAft>
            </a:pPr>
            <a:r>
              <a:rPr lang="en-US" altLang="en-US" sz="1067">
                <a:latin typeface="Roboto Lt"/>
              </a:rPr>
              <a:t>Second Stage of Pre-Proposal Outreach</a:t>
            </a:r>
            <a:endParaRPr lang="en-US" sz="1067"/>
          </a:p>
        </p:txBody>
      </p:sp>
      <p:sp>
        <p:nvSpPr>
          <p:cNvPr id="9" name="Freeform: Shape 8">
            <a:extLst>
              <a:ext uri="{FF2B5EF4-FFF2-40B4-BE49-F238E27FC236}">
                <a16:creationId xmlns:a16="http://schemas.microsoft.com/office/drawing/2014/main" id="{FEDA59D9-0CE0-407C-97DB-D12063D0C89B}"/>
              </a:ext>
            </a:extLst>
          </p:cNvPr>
          <p:cNvSpPr/>
          <p:nvPr/>
        </p:nvSpPr>
        <p:spPr>
          <a:xfrm>
            <a:off x="3762219" y="3711862"/>
            <a:ext cx="1386304" cy="1092271"/>
          </a:xfrm>
          <a:custGeom>
            <a:avLst/>
            <a:gdLst>
              <a:gd name="connsiteX0" fmla="*/ 0 w 1039728"/>
              <a:gd name="connsiteY0" fmla="*/ 0 h 415891"/>
              <a:gd name="connsiteX1" fmla="*/ 831783 w 1039728"/>
              <a:gd name="connsiteY1" fmla="*/ 0 h 415891"/>
              <a:gd name="connsiteX2" fmla="*/ 1039728 w 1039728"/>
              <a:gd name="connsiteY2" fmla="*/ 207946 h 415891"/>
              <a:gd name="connsiteX3" fmla="*/ 831783 w 1039728"/>
              <a:gd name="connsiteY3" fmla="*/ 415891 h 415891"/>
              <a:gd name="connsiteX4" fmla="*/ 0 w 1039728"/>
              <a:gd name="connsiteY4" fmla="*/ 415891 h 415891"/>
              <a:gd name="connsiteX5" fmla="*/ 207946 w 1039728"/>
              <a:gd name="connsiteY5" fmla="*/ 207946 h 415891"/>
              <a:gd name="connsiteX6" fmla="*/ 0 w 1039728"/>
              <a:gd name="connsiteY6" fmla="*/ 0 h 41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728" h="415891">
                <a:moveTo>
                  <a:pt x="0" y="0"/>
                </a:moveTo>
                <a:lnTo>
                  <a:pt x="831783" y="0"/>
                </a:lnTo>
                <a:lnTo>
                  <a:pt x="1039728" y="207946"/>
                </a:lnTo>
                <a:lnTo>
                  <a:pt x="831783" y="415891"/>
                </a:lnTo>
                <a:lnTo>
                  <a:pt x="0" y="415891"/>
                </a:lnTo>
                <a:lnTo>
                  <a:pt x="207946" y="20794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19933" tIns="28448" rIns="291484" bIns="28448" numCol="1" spcCol="1270" anchor="ctr" anchorCtr="0">
            <a:noAutofit/>
          </a:bodyPr>
          <a:lstStyle/>
          <a:p>
            <a:pPr algn="ctr" defTabSz="474121">
              <a:lnSpc>
                <a:spcPct val="90000"/>
              </a:lnSpc>
              <a:spcBef>
                <a:spcPct val="0"/>
              </a:spcBef>
              <a:spcAft>
                <a:spcPct val="35000"/>
              </a:spcAft>
            </a:pPr>
            <a:r>
              <a:rPr lang="en-US" altLang="en-US" sz="1067">
                <a:latin typeface="Roboto Lt"/>
              </a:rPr>
              <a:t>Assess Input and Develop Proposal</a:t>
            </a:r>
            <a:endParaRPr lang="en-US" sz="1067"/>
          </a:p>
        </p:txBody>
      </p:sp>
      <p:sp>
        <p:nvSpPr>
          <p:cNvPr id="10" name="Freeform: Shape 9">
            <a:extLst>
              <a:ext uri="{FF2B5EF4-FFF2-40B4-BE49-F238E27FC236}">
                <a16:creationId xmlns:a16="http://schemas.microsoft.com/office/drawing/2014/main" id="{FF0D8D5F-575F-402F-ACFA-6A3EE312CB04}"/>
              </a:ext>
            </a:extLst>
          </p:cNvPr>
          <p:cNvSpPr/>
          <p:nvPr/>
        </p:nvSpPr>
        <p:spPr>
          <a:xfrm>
            <a:off x="4871261" y="3711862"/>
            <a:ext cx="1386304" cy="1092271"/>
          </a:xfrm>
          <a:custGeom>
            <a:avLst/>
            <a:gdLst>
              <a:gd name="connsiteX0" fmla="*/ 0 w 1039728"/>
              <a:gd name="connsiteY0" fmla="*/ 0 h 415891"/>
              <a:gd name="connsiteX1" fmla="*/ 831783 w 1039728"/>
              <a:gd name="connsiteY1" fmla="*/ 0 h 415891"/>
              <a:gd name="connsiteX2" fmla="*/ 1039728 w 1039728"/>
              <a:gd name="connsiteY2" fmla="*/ 207946 h 415891"/>
              <a:gd name="connsiteX3" fmla="*/ 831783 w 1039728"/>
              <a:gd name="connsiteY3" fmla="*/ 415891 h 415891"/>
              <a:gd name="connsiteX4" fmla="*/ 0 w 1039728"/>
              <a:gd name="connsiteY4" fmla="*/ 415891 h 415891"/>
              <a:gd name="connsiteX5" fmla="*/ 207946 w 1039728"/>
              <a:gd name="connsiteY5" fmla="*/ 207946 h 415891"/>
              <a:gd name="connsiteX6" fmla="*/ 0 w 1039728"/>
              <a:gd name="connsiteY6" fmla="*/ 0 h 41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728" h="415891">
                <a:moveTo>
                  <a:pt x="0" y="0"/>
                </a:moveTo>
                <a:lnTo>
                  <a:pt x="831783" y="0"/>
                </a:lnTo>
                <a:lnTo>
                  <a:pt x="1039728" y="207946"/>
                </a:lnTo>
                <a:lnTo>
                  <a:pt x="831783" y="415891"/>
                </a:lnTo>
                <a:lnTo>
                  <a:pt x="0" y="415891"/>
                </a:lnTo>
                <a:lnTo>
                  <a:pt x="207946" y="20794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19933" tIns="28448" rIns="291484" bIns="28448" numCol="1" spcCol="1270" anchor="ctr" anchorCtr="0">
            <a:noAutofit/>
          </a:bodyPr>
          <a:lstStyle/>
          <a:p>
            <a:pPr algn="ctr" defTabSz="474121">
              <a:lnSpc>
                <a:spcPct val="90000"/>
              </a:lnSpc>
              <a:spcBef>
                <a:spcPct val="0"/>
              </a:spcBef>
              <a:spcAft>
                <a:spcPct val="35000"/>
              </a:spcAft>
            </a:pPr>
            <a:r>
              <a:rPr lang="en-US" altLang="en-US" sz="1067">
                <a:latin typeface="Roboto Lt"/>
              </a:rPr>
              <a:t>Issue Regulatory Proposal</a:t>
            </a:r>
          </a:p>
        </p:txBody>
      </p:sp>
      <p:sp>
        <p:nvSpPr>
          <p:cNvPr id="11" name="Freeform: Shape 10">
            <a:extLst>
              <a:ext uri="{FF2B5EF4-FFF2-40B4-BE49-F238E27FC236}">
                <a16:creationId xmlns:a16="http://schemas.microsoft.com/office/drawing/2014/main" id="{5653F844-95D3-45C7-A215-9A186039EE89}"/>
              </a:ext>
            </a:extLst>
          </p:cNvPr>
          <p:cNvSpPr/>
          <p:nvPr/>
        </p:nvSpPr>
        <p:spPr>
          <a:xfrm>
            <a:off x="5980305" y="3711862"/>
            <a:ext cx="1386304" cy="1092271"/>
          </a:xfrm>
          <a:custGeom>
            <a:avLst/>
            <a:gdLst>
              <a:gd name="connsiteX0" fmla="*/ 0 w 1039728"/>
              <a:gd name="connsiteY0" fmla="*/ 0 h 415891"/>
              <a:gd name="connsiteX1" fmla="*/ 831783 w 1039728"/>
              <a:gd name="connsiteY1" fmla="*/ 0 h 415891"/>
              <a:gd name="connsiteX2" fmla="*/ 1039728 w 1039728"/>
              <a:gd name="connsiteY2" fmla="*/ 207946 h 415891"/>
              <a:gd name="connsiteX3" fmla="*/ 831783 w 1039728"/>
              <a:gd name="connsiteY3" fmla="*/ 415891 h 415891"/>
              <a:gd name="connsiteX4" fmla="*/ 0 w 1039728"/>
              <a:gd name="connsiteY4" fmla="*/ 415891 h 415891"/>
              <a:gd name="connsiteX5" fmla="*/ 207946 w 1039728"/>
              <a:gd name="connsiteY5" fmla="*/ 207946 h 415891"/>
              <a:gd name="connsiteX6" fmla="*/ 0 w 1039728"/>
              <a:gd name="connsiteY6" fmla="*/ 0 h 41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728" h="415891">
                <a:moveTo>
                  <a:pt x="0" y="0"/>
                </a:moveTo>
                <a:lnTo>
                  <a:pt x="831783" y="0"/>
                </a:lnTo>
                <a:lnTo>
                  <a:pt x="1039728" y="207946"/>
                </a:lnTo>
                <a:lnTo>
                  <a:pt x="831783" y="415891"/>
                </a:lnTo>
                <a:lnTo>
                  <a:pt x="0" y="415891"/>
                </a:lnTo>
                <a:lnTo>
                  <a:pt x="207946" y="20794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19933" tIns="28448" rIns="291484" bIns="28448" numCol="1" spcCol="1270" anchor="ctr" anchorCtr="0">
            <a:noAutofit/>
          </a:bodyPr>
          <a:lstStyle/>
          <a:p>
            <a:pPr algn="ctr" defTabSz="474121">
              <a:lnSpc>
                <a:spcPct val="90000"/>
              </a:lnSpc>
              <a:spcBef>
                <a:spcPct val="0"/>
              </a:spcBef>
              <a:spcAft>
                <a:spcPct val="35000"/>
              </a:spcAft>
            </a:pPr>
            <a:r>
              <a:rPr lang="en-US" altLang="en-US" sz="1067">
                <a:latin typeface="Roboto Lt"/>
              </a:rPr>
              <a:t>Formal Comment Period and Hearings</a:t>
            </a:r>
          </a:p>
        </p:txBody>
      </p:sp>
      <p:sp>
        <p:nvSpPr>
          <p:cNvPr id="12" name="Freeform: Shape 11">
            <a:extLst>
              <a:ext uri="{FF2B5EF4-FFF2-40B4-BE49-F238E27FC236}">
                <a16:creationId xmlns:a16="http://schemas.microsoft.com/office/drawing/2014/main" id="{38214182-19A2-4113-8FC5-BF096288B457}"/>
              </a:ext>
            </a:extLst>
          </p:cNvPr>
          <p:cNvSpPr/>
          <p:nvPr/>
        </p:nvSpPr>
        <p:spPr>
          <a:xfrm>
            <a:off x="7089348" y="3711862"/>
            <a:ext cx="1386304" cy="1092271"/>
          </a:xfrm>
          <a:custGeom>
            <a:avLst/>
            <a:gdLst>
              <a:gd name="connsiteX0" fmla="*/ 0 w 1039728"/>
              <a:gd name="connsiteY0" fmla="*/ 0 h 415891"/>
              <a:gd name="connsiteX1" fmla="*/ 831783 w 1039728"/>
              <a:gd name="connsiteY1" fmla="*/ 0 h 415891"/>
              <a:gd name="connsiteX2" fmla="*/ 1039728 w 1039728"/>
              <a:gd name="connsiteY2" fmla="*/ 207946 h 415891"/>
              <a:gd name="connsiteX3" fmla="*/ 831783 w 1039728"/>
              <a:gd name="connsiteY3" fmla="*/ 415891 h 415891"/>
              <a:gd name="connsiteX4" fmla="*/ 0 w 1039728"/>
              <a:gd name="connsiteY4" fmla="*/ 415891 h 415891"/>
              <a:gd name="connsiteX5" fmla="*/ 207946 w 1039728"/>
              <a:gd name="connsiteY5" fmla="*/ 207946 h 415891"/>
              <a:gd name="connsiteX6" fmla="*/ 0 w 1039728"/>
              <a:gd name="connsiteY6" fmla="*/ 0 h 41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728" h="415891">
                <a:moveTo>
                  <a:pt x="0" y="0"/>
                </a:moveTo>
                <a:lnTo>
                  <a:pt x="831783" y="0"/>
                </a:lnTo>
                <a:lnTo>
                  <a:pt x="1039728" y="207946"/>
                </a:lnTo>
                <a:lnTo>
                  <a:pt x="831783" y="415891"/>
                </a:lnTo>
                <a:lnTo>
                  <a:pt x="0" y="415891"/>
                </a:lnTo>
                <a:lnTo>
                  <a:pt x="207946" y="20794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19933" tIns="28448" rIns="291484" bIns="28448" numCol="1" spcCol="1270" anchor="ctr" anchorCtr="0">
            <a:noAutofit/>
          </a:bodyPr>
          <a:lstStyle/>
          <a:p>
            <a:pPr algn="ctr" defTabSz="474121">
              <a:lnSpc>
                <a:spcPct val="90000"/>
              </a:lnSpc>
              <a:spcBef>
                <a:spcPct val="0"/>
              </a:spcBef>
              <a:spcAft>
                <a:spcPct val="35000"/>
              </a:spcAft>
            </a:pPr>
            <a:r>
              <a:rPr lang="en-US" altLang="en-US" sz="1067">
                <a:latin typeface="Roboto Lt"/>
              </a:rPr>
              <a:t>Assessment of Public Comments</a:t>
            </a:r>
          </a:p>
        </p:txBody>
      </p:sp>
      <p:sp>
        <p:nvSpPr>
          <p:cNvPr id="13" name="Freeform: Shape 12">
            <a:extLst>
              <a:ext uri="{FF2B5EF4-FFF2-40B4-BE49-F238E27FC236}">
                <a16:creationId xmlns:a16="http://schemas.microsoft.com/office/drawing/2014/main" id="{2FF69EEC-AD2E-4D61-AB50-E1F4E0A9AA60}"/>
              </a:ext>
            </a:extLst>
          </p:cNvPr>
          <p:cNvSpPr/>
          <p:nvPr/>
        </p:nvSpPr>
        <p:spPr>
          <a:xfrm>
            <a:off x="8198392" y="3711862"/>
            <a:ext cx="1386304" cy="1092271"/>
          </a:xfrm>
          <a:custGeom>
            <a:avLst/>
            <a:gdLst>
              <a:gd name="connsiteX0" fmla="*/ 0 w 1039728"/>
              <a:gd name="connsiteY0" fmla="*/ 0 h 415891"/>
              <a:gd name="connsiteX1" fmla="*/ 831783 w 1039728"/>
              <a:gd name="connsiteY1" fmla="*/ 0 h 415891"/>
              <a:gd name="connsiteX2" fmla="*/ 1039728 w 1039728"/>
              <a:gd name="connsiteY2" fmla="*/ 207946 h 415891"/>
              <a:gd name="connsiteX3" fmla="*/ 831783 w 1039728"/>
              <a:gd name="connsiteY3" fmla="*/ 415891 h 415891"/>
              <a:gd name="connsiteX4" fmla="*/ 0 w 1039728"/>
              <a:gd name="connsiteY4" fmla="*/ 415891 h 415891"/>
              <a:gd name="connsiteX5" fmla="*/ 207946 w 1039728"/>
              <a:gd name="connsiteY5" fmla="*/ 207946 h 415891"/>
              <a:gd name="connsiteX6" fmla="*/ 0 w 1039728"/>
              <a:gd name="connsiteY6" fmla="*/ 0 h 41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728" h="415891">
                <a:moveTo>
                  <a:pt x="0" y="0"/>
                </a:moveTo>
                <a:lnTo>
                  <a:pt x="831783" y="0"/>
                </a:lnTo>
                <a:lnTo>
                  <a:pt x="1039728" y="207946"/>
                </a:lnTo>
                <a:lnTo>
                  <a:pt x="831783" y="415891"/>
                </a:lnTo>
                <a:lnTo>
                  <a:pt x="0" y="415891"/>
                </a:lnTo>
                <a:lnTo>
                  <a:pt x="207946" y="20794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19933" tIns="28448" rIns="291484" bIns="28448" numCol="1" spcCol="1270" anchor="ctr" anchorCtr="0">
            <a:noAutofit/>
          </a:bodyPr>
          <a:lstStyle/>
          <a:p>
            <a:pPr algn="ctr" defTabSz="474121">
              <a:lnSpc>
                <a:spcPct val="90000"/>
              </a:lnSpc>
              <a:spcBef>
                <a:spcPct val="0"/>
              </a:spcBef>
              <a:spcAft>
                <a:spcPct val="35000"/>
              </a:spcAft>
            </a:pPr>
            <a:r>
              <a:rPr lang="en-US" altLang="en-US" sz="1067">
                <a:latin typeface="Roboto Lt"/>
              </a:rPr>
              <a:t>Issue Final Regulations</a:t>
            </a:r>
          </a:p>
        </p:txBody>
      </p:sp>
      <p:sp>
        <p:nvSpPr>
          <p:cNvPr id="14" name="Freeform: Shape 13">
            <a:extLst>
              <a:ext uri="{FF2B5EF4-FFF2-40B4-BE49-F238E27FC236}">
                <a16:creationId xmlns:a16="http://schemas.microsoft.com/office/drawing/2014/main" id="{8A2946CF-8DE7-4506-9E7C-7AB5DB14B5A5}"/>
              </a:ext>
            </a:extLst>
          </p:cNvPr>
          <p:cNvSpPr/>
          <p:nvPr/>
        </p:nvSpPr>
        <p:spPr>
          <a:xfrm>
            <a:off x="9307435" y="3711862"/>
            <a:ext cx="1386304" cy="1092271"/>
          </a:xfrm>
          <a:custGeom>
            <a:avLst/>
            <a:gdLst>
              <a:gd name="connsiteX0" fmla="*/ 0 w 1039728"/>
              <a:gd name="connsiteY0" fmla="*/ 0 h 415891"/>
              <a:gd name="connsiteX1" fmla="*/ 831783 w 1039728"/>
              <a:gd name="connsiteY1" fmla="*/ 0 h 415891"/>
              <a:gd name="connsiteX2" fmla="*/ 1039728 w 1039728"/>
              <a:gd name="connsiteY2" fmla="*/ 207946 h 415891"/>
              <a:gd name="connsiteX3" fmla="*/ 831783 w 1039728"/>
              <a:gd name="connsiteY3" fmla="*/ 415891 h 415891"/>
              <a:gd name="connsiteX4" fmla="*/ 0 w 1039728"/>
              <a:gd name="connsiteY4" fmla="*/ 415891 h 415891"/>
              <a:gd name="connsiteX5" fmla="*/ 207946 w 1039728"/>
              <a:gd name="connsiteY5" fmla="*/ 207946 h 415891"/>
              <a:gd name="connsiteX6" fmla="*/ 0 w 1039728"/>
              <a:gd name="connsiteY6" fmla="*/ 0 h 41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728" h="415891">
                <a:moveTo>
                  <a:pt x="0" y="0"/>
                </a:moveTo>
                <a:lnTo>
                  <a:pt x="831783" y="0"/>
                </a:lnTo>
                <a:lnTo>
                  <a:pt x="1039728" y="207946"/>
                </a:lnTo>
                <a:lnTo>
                  <a:pt x="831783" y="415891"/>
                </a:lnTo>
                <a:lnTo>
                  <a:pt x="0" y="415891"/>
                </a:lnTo>
                <a:lnTo>
                  <a:pt x="207946" y="20794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19933" tIns="28448" rIns="291484" bIns="28448" numCol="1" spcCol="1270" anchor="ctr" anchorCtr="0">
            <a:noAutofit/>
          </a:bodyPr>
          <a:lstStyle/>
          <a:p>
            <a:pPr algn="ctr" defTabSz="474121">
              <a:lnSpc>
                <a:spcPct val="90000"/>
              </a:lnSpc>
              <a:spcBef>
                <a:spcPct val="0"/>
              </a:spcBef>
              <a:spcAft>
                <a:spcPct val="35000"/>
              </a:spcAft>
            </a:pPr>
            <a:r>
              <a:rPr lang="en-US" altLang="en-US" sz="1067">
                <a:latin typeface="Roboto Lt"/>
              </a:rPr>
              <a:t>Mandatory Reporting Begins</a:t>
            </a:r>
          </a:p>
        </p:txBody>
      </p:sp>
      <p:sp>
        <p:nvSpPr>
          <p:cNvPr id="15" name="Freeform: Shape 14">
            <a:extLst>
              <a:ext uri="{FF2B5EF4-FFF2-40B4-BE49-F238E27FC236}">
                <a16:creationId xmlns:a16="http://schemas.microsoft.com/office/drawing/2014/main" id="{5D8B182D-05A9-4B2A-94A0-DEC0EBF17FA5}"/>
              </a:ext>
            </a:extLst>
          </p:cNvPr>
          <p:cNvSpPr/>
          <p:nvPr/>
        </p:nvSpPr>
        <p:spPr>
          <a:xfrm>
            <a:off x="10416477" y="3711862"/>
            <a:ext cx="1386304" cy="1092271"/>
          </a:xfrm>
          <a:custGeom>
            <a:avLst/>
            <a:gdLst>
              <a:gd name="connsiteX0" fmla="*/ 0 w 1039728"/>
              <a:gd name="connsiteY0" fmla="*/ 0 h 415891"/>
              <a:gd name="connsiteX1" fmla="*/ 831783 w 1039728"/>
              <a:gd name="connsiteY1" fmla="*/ 0 h 415891"/>
              <a:gd name="connsiteX2" fmla="*/ 1039728 w 1039728"/>
              <a:gd name="connsiteY2" fmla="*/ 207946 h 415891"/>
              <a:gd name="connsiteX3" fmla="*/ 831783 w 1039728"/>
              <a:gd name="connsiteY3" fmla="*/ 415891 h 415891"/>
              <a:gd name="connsiteX4" fmla="*/ 0 w 1039728"/>
              <a:gd name="connsiteY4" fmla="*/ 415891 h 415891"/>
              <a:gd name="connsiteX5" fmla="*/ 207946 w 1039728"/>
              <a:gd name="connsiteY5" fmla="*/ 207946 h 415891"/>
              <a:gd name="connsiteX6" fmla="*/ 0 w 1039728"/>
              <a:gd name="connsiteY6" fmla="*/ 0 h 41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728" h="415891">
                <a:moveTo>
                  <a:pt x="0" y="0"/>
                </a:moveTo>
                <a:lnTo>
                  <a:pt x="831783" y="0"/>
                </a:lnTo>
                <a:lnTo>
                  <a:pt x="1039728" y="207946"/>
                </a:lnTo>
                <a:lnTo>
                  <a:pt x="831783" y="415891"/>
                </a:lnTo>
                <a:lnTo>
                  <a:pt x="0" y="415891"/>
                </a:lnTo>
                <a:lnTo>
                  <a:pt x="207946" y="20794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19933" tIns="28448" rIns="291484" bIns="28448" numCol="1" spcCol="1270" anchor="ctr" anchorCtr="0">
            <a:noAutofit/>
          </a:bodyPr>
          <a:lstStyle/>
          <a:p>
            <a:pPr algn="ctr" defTabSz="474121">
              <a:lnSpc>
                <a:spcPct val="90000"/>
              </a:lnSpc>
              <a:spcBef>
                <a:spcPct val="0"/>
              </a:spcBef>
              <a:spcAft>
                <a:spcPct val="35000"/>
              </a:spcAft>
            </a:pPr>
            <a:r>
              <a:rPr lang="en-US" altLang="en-US" sz="1067">
                <a:latin typeface="Roboto Lt"/>
              </a:rPr>
              <a:t>Compliance Begins</a:t>
            </a:r>
          </a:p>
        </p:txBody>
      </p:sp>
      <p:sp>
        <p:nvSpPr>
          <p:cNvPr id="4" name="Title 3">
            <a:extLst>
              <a:ext uri="{FF2B5EF4-FFF2-40B4-BE49-F238E27FC236}">
                <a16:creationId xmlns:a16="http://schemas.microsoft.com/office/drawing/2014/main" id="{3C59E5B9-2FF7-4568-8354-D6DC9CB809A2}"/>
              </a:ext>
            </a:extLst>
          </p:cNvPr>
          <p:cNvSpPr>
            <a:spLocks noGrp="1"/>
          </p:cNvSpPr>
          <p:nvPr>
            <p:ph type="title"/>
          </p:nvPr>
        </p:nvSpPr>
        <p:spPr>
          <a:xfrm>
            <a:off x="395539" y="530391"/>
            <a:ext cx="10515600" cy="1325563"/>
          </a:xfrm>
          <a:prstGeom prst="rect">
            <a:avLst/>
          </a:prstGeom>
        </p:spPr>
        <p:txBody>
          <a:bodyPr>
            <a:normAutofit/>
          </a:bodyPr>
          <a:lstStyle/>
          <a:p>
            <a:r>
              <a:rPr lang="en-US" sz="4267" dirty="0">
                <a:latin typeface="Roboto Lt"/>
                <a:cs typeface="Arial"/>
              </a:rPr>
              <a:t>Cap-and-Invest Regulation Development Timeline </a:t>
            </a:r>
            <a:endParaRPr lang="en-US" sz="4267" dirty="0"/>
          </a:p>
        </p:txBody>
      </p:sp>
      <p:grpSp>
        <p:nvGrpSpPr>
          <p:cNvPr id="17" name="Group 16">
            <a:extLst>
              <a:ext uri="{FF2B5EF4-FFF2-40B4-BE49-F238E27FC236}">
                <a16:creationId xmlns:a16="http://schemas.microsoft.com/office/drawing/2014/main" id="{A511745E-A665-43A9-9F71-561FACF853FD}"/>
              </a:ext>
            </a:extLst>
          </p:cNvPr>
          <p:cNvGrpSpPr/>
          <p:nvPr/>
        </p:nvGrpSpPr>
        <p:grpSpPr>
          <a:xfrm>
            <a:off x="613637" y="2607231"/>
            <a:ext cx="1204668" cy="917568"/>
            <a:chOff x="-1275454" y="-387178"/>
            <a:chExt cx="1204668" cy="917568"/>
          </a:xfrm>
        </p:grpSpPr>
        <p:sp>
          <p:nvSpPr>
            <p:cNvPr id="2" name="Speech Bubble: Rectangle 1">
              <a:extLst>
                <a:ext uri="{FF2B5EF4-FFF2-40B4-BE49-F238E27FC236}">
                  <a16:creationId xmlns:a16="http://schemas.microsoft.com/office/drawing/2014/main" id="{377A8943-B811-4794-9D4A-728D2C01368F}"/>
                </a:ext>
              </a:extLst>
            </p:cNvPr>
            <p:cNvSpPr/>
            <p:nvPr/>
          </p:nvSpPr>
          <p:spPr>
            <a:xfrm>
              <a:off x="-1275454" y="-387178"/>
              <a:ext cx="1204668" cy="917568"/>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TextBox 2">
              <a:extLst>
                <a:ext uri="{FF2B5EF4-FFF2-40B4-BE49-F238E27FC236}">
                  <a16:creationId xmlns:a16="http://schemas.microsoft.com/office/drawing/2014/main" id="{6F7FA3E4-AD66-492C-B02C-27A831E01857}"/>
                </a:ext>
              </a:extLst>
            </p:cNvPr>
            <p:cNvSpPr txBox="1"/>
            <p:nvPr/>
          </p:nvSpPr>
          <p:spPr>
            <a:xfrm>
              <a:off x="-1150933" y="-305643"/>
              <a:ext cx="955627" cy="508088"/>
            </a:xfrm>
            <a:prstGeom prst="rect">
              <a:avLst/>
            </a:prstGeom>
            <a:noFill/>
          </p:spPr>
          <p:txBody>
            <a:bodyPr wrap="square" rtlCol="0">
              <a:spAutoFit/>
            </a:bodyPr>
            <a:lstStyle/>
            <a:p>
              <a:r>
                <a:rPr lang="en-US" sz="1351"/>
                <a:t>Current Stage</a:t>
              </a:r>
            </a:p>
          </p:txBody>
        </p:sp>
      </p:grpSp>
    </p:spTree>
    <p:extLst>
      <p:ext uri="{BB962C8B-B14F-4D97-AF65-F5344CB8AC3E}">
        <p14:creationId xmlns:p14="http://schemas.microsoft.com/office/powerpoint/2010/main" val="2866800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FB03-EB63-2AAA-0C14-775D81B3FD75}"/>
              </a:ext>
            </a:extLst>
          </p:cNvPr>
          <p:cNvSpPr>
            <a:spLocks noGrp="1"/>
          </p:cNvSpPr>
          <p:nvPr>
            <p:ph type="title"/>
          </p:nvPr>
        </p:nvSpPr>
        <p:spPr/>
        <p:txBody>
          <a:bodyPr/>
          <a:lstStyle/>
          <a:p>
            <a:r>
              <a:rPr lang="en-US">
                <a:latin typeface="Arial"/>
                <a:cs typeface="Arial"/>
              </a:rPr>
              <a:t>Cap-and-Invest Program: Emissions Reporting</a:t>
            </a:r>
            <a:endParaRPr lang="en-US"/>
          </a:p>
        </p:txBody>
      </p:sp>
      <p:sp>
        <p:nvSpPr>
          <p:cNvPr id="3" name="Content Placeholder 2">
            <a:extLst>
              <a:ext uri="{FF2B5EF4-FFF2-40B4-BE49-F238E27FC236}">
                <a16:creationId xmlns:a16="http://schemas.microsoft.com/office/drawing/2014/main" id="{DCBBDAA5-9B00-27FB-E1DB-41220D90CEFD}"/>
              </a:ext>
            </a:extLst>
          </p:cNvPr>
          <p:cNvSpPr>
            <a:spLocks noGrp="1"/>
          </p:cNvSpPr>
          <p:nvPr>
            <p:ph idx="1"/>
          </p:nvPr>
        </p:nvSpPr>
        <p:spPr>
          <a:xfrm>
            <a:off x="330200" y="2150419"/>
            <a:ext cx="11480800" cy="4335047"/>
          </a:xfrm>
        </p:spPr>
        <p:txBody>
          <a:bodyPr vert="horz" lIns="0" tIns="0" rIns="0" bIns="0" rtlCol="0" anchor="t">
            <a:normAutofit/>
          </a:bodyPr>
          <a:lstStyle/>
          <a:p>
            <a:r>
              <a:rPr lang="en-US" dirty="0">
                <a:latin typeface="Arial"/>
                <a:cs typeface="Arial"/>
              </a:rPr>
              <a:t>Cap-and-invest programs require emissions reporting from emissions sources</a:t>
            </a:r>
            <a:endParaRPr lang="en-US" dirty="0"/>
          </a:p>
          <a:p>
            <a:r>
              <a:rPr lang="en-US" dirty="0">
                <a:latin typeface="Arial"/>
                <a:cs typeface="Arial"/>
              </a:rPr>
              <a:t>Entities with reporting requirements will likely be more numerous than entities with allowance compliance obligations</a:t>
            </a:r>
          </a:p>
          <a:p>
            <a:pPr marL="685783" lvl="1" indent="-457189">
              <a:buFont typeface="Wingdings"/>
              <a:buChar char="Ø"/>
            </a:pPr>
            <a:r>
              <a:rPr lang="en-US" dirty="0">
                <a:latin typeface="Arial"/>
                <a:cs typeface="Arial"/>
              </a:rPr>
              <a:t>Supports integrity of emissions allowance determinations</a:t>
            </a:r>
          </a:p>
          <a:p>
            <a:pPr marL="685783" lvl="1" indent="-457189">
              <a:buFont typeface="Wingdings"/>
              <a:buChar char="Ø"/>
            </a:pPr>
            <a:r>
              <a:rPr lang="en-US" dirty="0">
                <a:latin typeface="Arial"/>
                <a:cs typeface="Arial"/>
              </a:rPr>
              <a:t>Supports integrated reporting platform for multiple programs</a:t>
            </a:r>
          </a:p>
          <a:p>
            <a:pPr marL="685783" lvl="1" indent="-457189">
              <a:buFont typeface="Wingdings"/>
              <a:buChar char="Ø"/>
            </a:pPr>
            <a:r>
              <a:rPr lang="en-US" dirty="0">
                <a:latin typeface="Arial"/>
                <a:cs typeface="Arial"/>
              </a:rPr>
              <a:t>Helps to identify future actions</a:t>
            </a:r>
            <a:endParaRPr lang="en-US" dirty="0"/>
          </a:p>
        </p:txBody>
      </p:sp>
    </p:spTree>
    <p:extLst>
      <p:ext uri="{BB962C8B-B14F-4D97-AF65-F5344CB8AC3E}">
        <p14:creationId xmlns:p14="http://schemas.microsoft.com/office/powerpoint/2010/main" val="4108681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E30D2-5663-6E9C-C23C-B2D73D69C84A}"/>
              </a:ext>
            </a:extLst>
          </p:cNvPr>
          <p:cNvSpPr>
            <a:spLocks noGrp="1"/>
          </p:cNvSpPr>
          <p:nvPr>
            <p:ph type="title"/>
          </p:nvPr>
        </p:nvSpPr>
        <p:spPr/>
        <p:txBody>
          <a:bodyPr/>
          <a:lstStyle/>
          <a:p>
            <a:r>
              <a:rPr lang="en-US">
                <a:latin typeface="Arial"/>
                <a:cs typeface="Arial"/>
              </a:rPr>
              <a:t>Equity Consideration for Disadvantaged Communities</a:t>
            </a:r>
            <a:endParaRPr lang="en-US"/>
          </a:p>
        </p:txBody>
      </p:sp>
      <p:sp>
        <p:nvSpPr>
          <p:cNvPr id="3" name="Content Placeholder 2">
            <a:extLst>
              <a:ext uri="{FF2B5EF4-FFF2-40B4-BE49-F238E27FC236}">
                <a16:creationId xmlns:a16="http://schemas.microsoft.com/office/drawing/2014/main" id="{6A316E1D-0EA1-520B-3A8F-2D5BE839514B}"/>
              </a:ext>
            </a:extLst>
          </p:cNvPr>
          <p:cNvSpPr>
            <a:spLocks noGrp="1"/>
          </p:cNvSpPr>
          <p:nvPr>
            <p:ph idx="1"/>
          </p:nvPr>
        </p:nvSpPr>
        <p:spPr>
          <a:xfrm>
            <a:off x="330200" y="2173369"/>
            <a:ext cx="11480800" cy="4021259"/>
          </a:xfrm>
        </p:spPr>
        <p:txBody>
          <a:bodyPr vert="horz" lIns="0" tIns="0" rIns="0" bIns="0" rtlCol="0" anchor="t">
            <a:normAutofit/>
          </a:bodyPr>
          <a:lstStyle/>
          <a:p>
            <a:pPr marL="457189" indent="-457189">
              <a:buFont typeface="Arial"/>
              <a:buChar char="•"/>
            </a:pPr>
            <a:r>
              <a:rPr lang="en-US" dirty="0">
                <a:latin typeface="Arial"/>
                <a:cs typeface="Arial"/>
              </a:rPr>
              <a:t>CLCPA directs that a minimum of 35% of proceeds -- with a goal of 40%-- be invested to benefit Disadvantaged Communities. </a:t>
            </a:r>
            <a:endParaRPr lang="en-US" dirty="0"/>
          </a:p>
          <a:p>
            <a:pPr marL="457189" indent="-457189">
              <a:buFont typeface="Arial"/>
              <a:buChar char="•"/>
            </a:pPr>
            <a:r>
              <a:rPr lang="en-US" dirty="0">
                <a:latin typeface="Arial"/>
                <a:cs typeface="Arial"/>
              </a:rPr>
              <a:t>In addition to investments to reduce emissions, DEC is soliciting feedback about any additional regulatory mechanisms in the Cap-and-Invest regulation that should be considered to ensure emission reductions in DACs. </a:t>
            </a:r>
          </a:p>
        </p:txBody>
      </p:sp>
    </p:spTree>
    <p:extLst>
      <p:ext uri="{BB962C8B-B14F-4D97-AF65-F5344CB8AC3E}">
        <p14:creationId xmlns:p14="http://schemas.microsoft.com/office/powerpoint/2010/main" val="280002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E431-6BEA-4E3E-96D6-BCA403548EA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422CA853-43DE-4633-9FBE-F31DEFD3E37C}"/>
              </a:ext>
            </a:extLst>
          </p:cNvPr>
          <p:cNvSpPr>
            <a:spLocks noGrp="1"/>
          </p:cNvSpPr>
          <p:nvPr>
            <p:ph idx="1"/>
          </p:nvPr>
        </p:nvSpPr>
        <p:spPr>
          <a:xfrm>
            <a:off x="330200" y="2277148"/>
            <a:ext cx="11480800" cy="4580852"/>
          </a:xfrm>
        </p:spPr>
        <p:txBody>
          <a:bodyPr>
            <a:normAutofit/>
          </a:bodyPr>
          <a:lstStyle/>
          <a:p>
            <a:pPr marL="514350" indent="-514350">
              <a:buAutoNum type="arabicParenR"/>
            </a:pPr>
            <a:r>
              <a:rPr lang="en-US" sz="3600" dirty="0"/>
              <a:t>CLCPA Requirements and Main Sources of GHG Emissions in NYS</a:t>
            </a:r>
          </a:p>
          <a:p>
            <a:pPr marL="514350" indent="-514350">
              <a:buAutoNum type="arabicParenR"/>
            </a:pPr>
            <a:r>
              <a:rPr lang="en-US" sz="3600" dirty="0"/>
              <a:t>Community Air Monitoring Initiative</a:t>
            </a:r>
          </a:p>
          <a:p>
            <a:pPr marL="514350" indent="-514350">
              <a:buAutoNum type="arabicParenR"/>
            </a:pPr>
            <a:r>
              <a:rPr lang="en-US" sz="3600" dirty="0"/>
              <a:t>Economywide Cap-and-Invest Program </a:t>
            </a:r>
          </a:p>
        </p:txBody>
      </p:sp>
    </p:spTree>
    <p:extLst>
      <p:ext uri="{BB962C8B-B14F-4D97-AF65-F5344CB8AC3E}">
        <p14:creationId xmlns:p14="http://schemas.microsoft.com/office/powerpoint/2010/main" val="64508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0D27-CE5F-4089-A6FC-1C426038EC2D}"/>
              </a:ext>
            </a:extLst>
          </p:cNvPr>
          <p:cNvSpPr>
            <a:spLocks noGrp="1"/>
          </p:cNvSpPr>
          <p:nvPr>
            <p:ph type="title"/>
          </p:nvPr>
        </p:nvSpPr>
        <p:spPr>
          <a:xfrm>
            <a:off x="330200" y="851020"/>
            <a:ext cx="11480800" cy="1226225"/>
          </a:xfrm>
        </p:spPr>
        <p:txBody>
          <a:bodyPr>
            <a:normAutofit fontScale="90000"/>
          </a:bodyPr>
          <a:lstStyle/>
          <a:p>
            <a:r>
              <a:rPr lang="en-US" dirty="0">
                <a:latin typeface="Arial"/>
                <a:cs typeface="Arial"/>
              </a:rPr>
              <a:t>Distinguishing Elements in NYCI Program Development</a:t>
            </a:r>
            <a:br>
              <a:rPr lang="en-US" dirty="0">
                <a:latin typeface="Arial"/>
                <a:cs typeface="Arial"/>
              </a:rPr>
            </a:br>
            <a:endParaRPr lang="en-US" dirty="0"/>
          </a:p>
        </p:txBody>
      </p:sp>
      <p:sp>
        <p:nvSpPr>
          <p:cNvPr id="3" name="Content Placeholder 2">
            <a:extLst>
              <a:ext uri="{FF2B5EF4-FFF2-40B4-BE49-F238E27FC236}">
                <a16:creationId xmlns:a16="http://schemas.microsoft.com/office/drawing/2014/main" id="{D5A0D0FC-2252-4F91-8686-D65FE7D2E861}"/>
              </a:ext>
            </a:extLst>
          </p:cNvPr>
          <p:cNvSpPr>
            <a:spLocks noGrp="1"/>
          </p:cNvSpPr>
          <p:nvPr>
            <p:ph idx="1"/>
          </p:nvPr>
        </p:nvSpPr>
        <p:spPr>
          <a:xfrm>
            <a:off x="330200" y="2077245"/>
            <a:ext cx="11480800" cy="4580852"/>
          </a:xfrm>
        </p:spPr>
        <p:txBody>
          <a:bodyPr vert="horz" lIns="0" tIns="0" rIns="0" bIns="0" rtlCol="0" anchor="t">
            <a:normAutofit fontScale="92500" lnSpcReduction="20000"/>
          </a:bodyPr>
          <a:lstStyle/>
          <a:p>
            <a:pPr marL="457189" indent="-457189">
              <a:buFont typeface="Arial" panose="020B0604020202020204" pitchFamily="34" charset="0"/>
              <a:buChar char="•"/>
            </a:pPr>
            <a:r>
              <a:rPr lang="en-US" dirty="0">
                <a:latin typeface="Arial"/>
                <a:cs typeface="Arial"/>
              </a:rPr>
              <a:t>All GHG emissions would be accounted for under the Program and the cap must reduce at a rate to achieve the Statewide GHG emission limits.</a:t>
            </a:r>
            <a:endParaRPr lang="en-US" dirty="0"/>
          </a:p>
          <a:p>
            <a:pPr marL="457189" indent="-457189">
              <a:buFont typeface="Arial" panose="020B0604020202020204" pitchFamily="34" charset="0"/>
              <a:buChar char="•"/>
            </a:pPr>
            <a:r>
              <a:rPr lang="en-US" dirty="0">
                <a:latin typeface="Arial"/>
                <a:cs typeface="Arial"/>
              </a:rPr>
              <a:t>DEC is considering the concept of obligated and non-obligated sources. </a:t>
            </a:r>
            <a:endParaRPr lang="en-US" dirty="0"/>
          </a:p>
          <a:p>
            <a:pPr marL="914377" lvl="2" indent="-457189"/>
            <a:r>
              <a:rPr lang="en-US" dirty="0">
                <a:latin typeface="Arial"/>
                <a:cs typeface="Arial"/>
              </a:rPr>
              <a:t>Obligated sources identified by regulation and required to provide allowances equal to GHG emissions.  </a:t>
            </a:r>
            <a:endParaRPr lang="en-US" dirty="0"/>
          </a:p>
          <a:p>
            <a:pPr marL="914377" lvl="2" indent="-457189"/>
            <a:r>
              <a:rPr lang="en-US" dirty="0">
                <a:latin typeface="Arial"/>
                <a:cs typeface="Arial"/>
              </a:rPr>
              <a:t>Non-obligated sources contribute to GHG emissions and must be accounted for in the overall cap, but allowances to cover GHG emissions from non-obligated sources will be retired by DEC. </a:t>
            </a:r>
            <a:endParaRPr lang="en-US" dirty="0"/>
          </a:p>
          <a:p>
            <a:endParaRPr lang="en-US" dirty="0"/>
          </a:p>
        </p:txBody>
      </p:sp>
    </p:spTree>
    <p:extLst>
      <p:ext uri="{BB962C8B-B14F-4D97-AF65-F5344CB8AC3E}">
        <p14:creationId xmlns:p14="http://schemas.microsoft.com/office/powerpoint/2010/main" val="3872251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8E9B0-AB4A-4070-91DF-9E1808A71197}"/>
              </a:ext>
            </a:extLst>
          </p:cNvPr>
          <p:cNvSpPr>
            <a:spLocks noGrp="1"/>
          </p:cNvSpPr>
          <p:nvPr>
            <p:ph type="title"/>
          </p:nvPr>
        </p:nvSpPr>
        <p:spPr/>
        <p:txBody>
          <a:bodyPr/>
          <a:lstStyle/>
          <a:p>
            <a:r>
              <a:rPr lang="en-US" dirty="0"/>
              <a:t>Overview of Cap-and-Invest Program Elements</a:t>
            </a:r>
          </a:p>
        </p:txBody>
      </p:sp>
      <p:sp>
        <p:nvSpPr>
          <p:cNvPr id="3" name="Content Placeholder 2">
            <a:extLst>
              <a:ext uri="{FF2B5EF4-FFF2-40B4-BE49-F238E27FC236}">
                <a16:creationId xmlns:a16="http://schemas.microsoft.com/office/drawing/2014/main" id="{5BCA80B9-9618-49A1-BB44-DA7A0DDCAF9E}"/>
              </a:ext>
            </a:extLst>
          </p:cNvPr>
          <p:cNvSpPr>
            <a:spLocks noGrp="1"/>
          </p:cNvSpPr>
          <p:nvPr>
            <p:ph idx="1"/>
          </p:nvPr>
        </p:nvSpPr>
        <p:spPr>
          <a:xfrm>
            <a:off x="355600" y="2277148"/>
            <a:ext cx="11480800" cy="4580852"/>
          </a:xfrm>
        </p:spPr>
        <p:txBody>
          <a:bodyPr/>
          <a:lstStyle/>
          <a:p>
            <a:pPr marL="342900" indent="-342900">
              <a:buFont typeface="Arial"/>
              <a:buChar char="•"/>
            </a:pPr>
            <a:r>
              <a:rPr lang="en-US" dirty="0">
                <a:latin typeface="Arial"/>
                <a:cs typeface="Arial"/>
              </a:rPr>
              <a:t>Applicability and thresholds</a:t>
            </a:r>
          </a:p>
          <a:p>
            <a:pPr marL="342900" indent="-342900">
              <a:buFont typeface="Arial"/>
              <a:buChar char="•"/>
            </a:pPr>
            <a:r>
              <a:rPr lang="en-US" dirty="0">
                <a:latin typeface="Arial"/>
                <a:cs typeface="Arial"/>
              </a:rPr>
              <a:t>Allowance allocation and auction</a:t>
            </a:r>
            <a:endParaRPr lang="en-US" dirty="0"/>
          </a:p>
          <a:p>
            <a:pPr marL="342900" indent="-342900">
              <a:buFont typeface="Arial,Sans-Serif"/>
              <a:buChar char="•"/>
            </a:pPr>
            <a:r>
              <a:rPr lang="en-US" dirty="0">
                <a:latin typeface="Arial"/>
                <a:cs typeface="Arial"/>
              </a:rPr>
              <a:t>Cap and allowance budget</a:t>
            </a:r>
          </a:p>
          <a:p>
            <a:pPr marL="342900" indent="-342900">
              <a:buFont typeface="Arial,Sans-Serif"/>
              <a:buChar char="•"/>
            </a:pPr>
            <a:r>
              <a:rPr lang="en-US" dirty="0">
                <a:latin typeface="Arial"/>
                <a:cs typeface="Arial"/>
              </a:rPr>
              <a:t>Program stability mechanisms</a:t>
            </a:r>
          </a:p>
          <a:p>
            <a:pPr marL="342900" indent="-342900">
              <a:buFont typeface="Arial"/>
              <a:buChar char="•"/>
            </a:pPr>
            <a:r>
              <a:rPr lang="en-US" dirty="0">
                <a:latin typeface="Arial"/>
                <a:cs typeface="Arial"/>
              </a:rPr>
              <a:t>Compliance, enforcement, and penalties</a:t>
            </a:r>
          </a:p>
          <a:p>
            <a:pPr marL="342900" indent="-342900">
              <a:buFont typeface="Arial"/>
              <a:buChar char="•"/>
            </a:pPr>
            <a:r>
              <a:rPr lang="en-US" dirty="0">
                <a:latin typeface="Arial"/>
                <a:cs typeface="Arial"/>
              </a:rPr>
              <a:t>Reporting and verification</a:t>
            </a:r>
          </a:p>
          <a:p>
            <a:endParaRPr lang="en-US" dirty="0"/>
          </a:p>
        </p:txBody>
      </p:sp>
    </p:spTree>
    <p:extLst>
      <p:ext uri="{BB962C8B-B14F-4D97-AF65-F5344CB8AC3E}">
        <p14:creationId xmlns:p14="http://schemas.microsoft.com/office/powerpoint/2010/main" val="665464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B324-2A95-4E41-8701-4699AD0BE30B}"/>
              </a:ext>
            </a:extLst>
          </p:cNvPr>
          <p:cNvSpPr>
            <a:spLocks noGrp="1"/>
          </p:cNvSpPr>
          <p:nvPr>
            <p:ph type="title"/>
          </p:nvPr>
        </p:nvSpPr>
        <p:spPr>
          <a:xfrm>
            <a:off x="330200" y="461643"/>
            <a:ext cx="11480800" cy="1226225"/>
          </a:xfrm>
        </p:spPr>
        <p:txBody>
          <a:bodyPr/>
          <a:lstStyle/>
          <a:p>
            <a:r>
              <a:rPr lang="en-US" dirty="0"/>
              <a:t>Next Steps in Regulatory Process </a:t>
            </a:r>
          </a:p>
        </p:txBody>
      </p:sp>
      <p:sp>
        <p:nvSpPr>
          <p:cNvPr id="3" name="Content Placeholder 2">
            <a:extLst>
              <a:ext uri="{FF2B5EF4-FFF2-40B4-BE49-F238E27FC236}">
                <a16:creationId xmlns:a16="http://schemas.microsoft.com/office/drawing/2014/main" id="{98499EEB-0567-497F-BB7C-51A9D116AB50}"/>
              </a:ext>
            </a:extLst>
          </p:cNvPr>
          <p:cNvSpPr>
            <a:spLocks noGrp="1"/>
          </p:cNvSpPr>
          <p:nvPr>
            <p:ph idx="1"/>
          </p:nvPr>
        </p:nvSpPr>
        <p:spPr>
          <a:xfrm>
            <a:off x="330200" y="1655908"/>
            <a:ext cx="11717020" cy="4580852"/>
          </a:xfrm>
        </p:spPr>
        <p:txBody>
          <a:bodyPr>
            <a:normAutofit lnSpcReduction="10000"/>
          </a:bodyPr>
          <a:lstStyle/>
          <a:p>
            <a:pPr marL="457200" indent="-457200">
              <a:buFont typeface="Arial" panose="020B0604020202020204" pitchFamily="34" charset="0"/>
              <a:buChar char="•"/>
            </a:pPr>
            <a:r>
              <a:rPr lang="en-US" dirty="0"/>
              <a:t>DEC and NYSERDA are engaging with a variety of stakeholders regarding these and other details of the Program</a:t>
            </a:r>
          </a:p>
          <a:p>
            <a:pPr marL="457200" indent="-457200">
              <a:buFont typeface="Arial" panose="020B0604020202020204" pitchFamily="34" charset="0"/>
              <a:buChar char="•"/>
            </a:pPr>
            <a:r>
              <a:rPr lang="en-US" dirty="0"/>
              <a:t>DEC and NYSERDA will soon begin a series of pre-proposal webinars as we seek additional input in advance of a formal draft regulatory proposal</a:t>
            </a:r>
          </a:p>
          <a:p>
            <a:pPr marL="457200" indent="-457200">
              <a:buFont typeface="Arial" panose="020B0604020202020204" pitchFamily="34" charset="0"/>
              <a:buChar char="•"/>
            </a:pPr>
            <a:r>
              <a:rPr lang="en-US" dirty="0"/>
              <a:t>The series will include an opportunity to learn about the process and to provide input in response to a series of questions under consideration </a:t>
            </a:r>
          </a:p>
          <a:p>
            <a:pPr marL="457200" indent="-457200">
              <a:buFont typeface="Arial" panose="020B0604020202020204" pitchFamily="34" charset="0"/>
              <a:buChar char="•"/>
            </a:pPr>
            <a:r>
              <a:rPr lang="en-US" dirty="0"/>
              <a:t>Additional information will be available on </a:t>
            </a:r>
            <a:r>
              <a:rPr lang="en-US" dirty="0">
                <a:hlinkClick r:id="rId2"/>
              </a:rPr>
              <a:t>climate.ny.gov</a:t>
            </a: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329596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44E93C-338A-4C04-A0B7-6323500D5669}"/>
              </a:ext>
            </a:extLst>
          </p:cNvPr>
          <p:cNvSpPr txBox="1"/>
          <p:nvPr/>
        </p:nvSpPr>
        <p:spPr>
          <a:xfrm>
            <a:off x="4825366" y="2457450"/>
            <a:ext cx="2787014" cy="615553"/>
          </a:xfrm>
          <a:prstGeom prst="rect">
            <a:avLst/>
          </a:prstGeom>
          <a:noFill/>
        </p:spPr>
        <p:txBody>
          <a:bodyPr wrap="square" rtlCol="0">
            <a:spAutoFit/>
          </a:bodyPr>
          <a:lstStyle/>
          <a:p>
            <a:r>
              <a:rPr lang="en-US" sz="3400" b="1" i="1" dirty="0">
                <a:solidFill>
                  <a:schemeClr val="tx2"/>
                </a:solidFill>
                <a:latin typeface="Arial" panose="020B0604020202020204" pitchFamily="34" charset="0"/>
                <a:cs typeface="Arial" panose="020B0604020202020204" pitchFamily="34" charset="0"/>
              </a:rPr>
              <a:t>Thank You!</a:t>
            </a:r>
          </a:p>
        </p:txBody>
      </p:sp>
      <p:pic>
        <p:nvPicPr>
          <p:cNvPr id="3" name="Picture 2">
            <a:extLst>
              <a:ext uri="{FF2B5EF4-FFF2-40B4-BE49-F238E27FC236}">
                <a16:creationId xmlns:a16="http://schemas.microsoft.com/office/drawing/2014/main" id="{B37C9827-78A1-4376-B887-90A5930630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1765" y="645199"/>
            <a:ext cx="6381752" cy="1500188"/>
          </a:xfrm>
          <a:prstGeom prst="rect">
            <a:avLst/>
          </a:prstGeom>
          <a:noFill/>
          <a:ln>
            <a:noFill/>
          </a:ln>
        </p:spPr>
      </p:pic>
      <p:sp>
        <p:nvSpPr>
          <p:cNvPr id="4" name="TextBox 3">
            <a:extLst>
              <a:ext uri="{FF2B5EF4-FFF2-40B4-BE49-F238E27FC236}">
                <a16:creationId xmlns:a16="http://schemas.microsoft.com/office/drawing/2014/main" id="{6E4FD4FA-E8C2-4B8C-BCB5-86D7E7642F6C}"/>
              </a:ext>
            </a:extLst>
          </p:cNvPr>
          <p:cNvSpPr txBox="1"/>
          <p:nvPr/>
        </p:nvSpPr>
        <p:spPr>
          <a:xfrm>
            <a:off x="2303145" y="3559970"/>
            <a:ext cx="8742971" cy="2462213"/>
          </a:xfrm>
          <a:prstGeom prst="rect">
            <a:avLst/>
          </a:prstGeom>
          <a:noFill/>
        </p:spPr>
        <p:txBody>
          <a:bodyPr wrap="none" rtlCol="0">
            <a:spAutoFit/>
          </a:bodyPr>
          <a:lstStyle/>
          <a:p>
            <a:r>
              <a:rPr lang="en-US" sz="3400" dirty="0">
                <a:solidFill>
                  <a:schemeClr val="tx2"/>
                </a:solidFill>
                <a:latin typeface="Arial" panose="020B0604020202020204" pitchFamily="34" charset="0"/>
                <a:cs typeface="Arial" panose="020B0604020202020204" pitchFamily="34" charset="0"/>
              </a:rPr>
              <a:t>Jon Binder, </a:t>
            </a:r>
            <a:r>
              <a:rPr lang="en-US" sz="3400" i="1" dirty="0">
                <a:solidFill>
                  <a:schemeClr val="tx2"/>
                </a:solidFill>
                <a:latin typeface="Arial" panose="020B0604020202020204" pitchFamily="34" charset="0"/>
                <a:cs typeface="Arial" panose="020B0604020202020204" pitchFamily="34" charset="0"/>
              </a:rPr>
              <a:t>Deputy Commissioner </a:t>
            </a:r>
          </a:p>
          <a:p>
            <a:r>
              <a:rPr lang="en-US" sz="3400" i="1" dirty="0">
                <a:solidFill>
                  <a:schemeClr val="tx2"/>
                </a:solidFill>
                <a:latin typeface="Arial" panose="020B0604020202020204" pitchFamily="34" charset="0"/>
                <a:cs typeface="Arial" panose="020B0604020202020204" pitchFamily="34" charset="0"/>
              </a:rPr>
              <a:t>Climate Change, Air Resources, and Energy</a:t>
            </a:r>
          </a:p>
          <a:p>
            <a:endParaRPr lang="en-US" sz="3400" dirty="0">
              <a:solidFill>
                <a:schemeClr val="tx2"/>
              </a:solidFill>
              <a:latin typeface="Arial" panose="020B0604020202020204" pitchFamily="34" charset="0"/>
              <a:cs typeface="Arial" panose="020B0604020202020204" pitchFamily="34" charset="0"/>
            </a:endParaRPr>
          </a:p>
          <a:p>
            <a:r>
              <a:rPr lang="en-US" sz="3400" dirty="0">
                <a:solidFill>
                  <a:schemeClr val="tx2"/>
                </a:solidFill>
                <a:latin typeface="Arial" panose="020B0604020202020204" pitchFamily="34" charset="0"/>
                <a:cs typeface="Arial" panose="020B0604020202020204" pitchFamily="34" charset="0"/>
                <a:hlinkClick r:id="rId3"/>
              </a:rPr>
              <a:t>Jonathan.Binder@dec.ny.gov </a:t>
            </a:r>
            <a:endParaRPr lang="en-US" sz="3400" dirty="0">
              <a:solidFill>
                <a:schemeClr val="tx2"/>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44698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B0166-48C5-4C4C-86C5-F555DB1C4795}"/>
              </a:ext>
            </a:extLst>
          </p:cNvPr>
          <p:cNvSpPr>
            <a:spLocks noGrp="1"/>
          </p:cNvSpPr>
          <p:nvPr>
            <p:ph type="title"/>
          </p:nvPr>
        </p:nvSpPr>
        <p:spPr/>
        <p:txBody>
          <a:bodyPr/>
          <a:lstStyle/>
          <a:p>
            <a:r>
              <a:rPr lang="en-US" dirty="0"/>
              <a:t>Climate Leadership and Community Protection Act (CLCPA) – Overview </a:t>
            </a:r>
          </a:p>
        </p:txBody>
      </p:sp>
      <p:sp>
        <p:nvSpPr>
          <p:cNvPr id="3" name="Content Placeholder 2">
            <a:extLst>
              <a:ext uri="{FF2B5EF4-FFF2-40B4-BE49-F238E27FC236}">
                <a16:creationId xmlns:a16="http://schemas.microsoft.com/office/drawing/2014/main" id="{139137BA-2F16-435B-B7C3-34CE56EDFD2A}"/>
              </a:ext>
            </a:extLst>
          </p:cNvPr>
          <p:cNvSpPr>
            <a:spLocks noGrp="1"/>
          </p:cNvSpPr>
          <p:nvPr>
            <p:ph idx="1"/>
          </p:nvPr>
        </p:nvSpPr>
        <p:spPr>
          <a:xfrm>
            <a:off x="355600" y="2098924"/>
            <a:ext cx="11480800" cy="4580852"/>
          </a:xfrm>
        </p:spPr>
        <p:txBody>
          <a:bodyPr>
            <a:normAutofit fontScale="92500" lnSpcReduction="20000"/>
          </a:bodyPr>
          <a:lstStyle/>
          <a:p>
            <a:pPr marL="457189" indent="-457189">
              <a:buFont typeface="Arial" panose="020B0604020202020204" pitchFamily="34" charset="0"/>
              <a:buChar char="•"/>
            </a:pPr>
            <a:r>
              <a:rPr lang="en-US" sz="3200" b="0" dirty="0">
                <a:solidFill>
                  <a:srgbClr val="646569"/>
                </a:solidFill>
                <a:latin typeface="Arial"/>
                <a:ea typeface="Roboto"/>
                <a:cs typeface="Arial"/>
              </a:rPr>
              <a:t>Sets NYS on a path toward a carbon-neutral economy, mandating at least an </a:t>
            </a:r>
            <a:r>
              <a:rPr lang="en-US" sz="3200" b="1" dirty="0">
                <a:solidFill>
                  <a:srgbClr val="646569"/>
                </a:solidFill>
                <a:latin typeface="Arial"/>
                <a:ea typeface="Roboto"/>
                <a:cs typeface="Arial"/>
              </a:rPr>
              <a:t>85% reduction </a:t>
            </a:r>
            <a:r>
              <a:rPr lang="en-US" sz="3200" b="0" dirty="0">
                <a:solidFill>
                  <a:srgbClr val="646569"/>
                </a:solidFill>
                <a:latin typeface="Arial"/>
                <a:ea typeface="Roboto"/>
                <a:cs typeface="Arial"/>
              </a:rPr>
              <a:t>in GHG emissions below 1990 levels by 2050</a:t>
            </a:r>
          </a:p>
          <a:p>
            <a:pPr marL="1004968" lvl="1" indent="-457189"/>
            <a:r>
              <a:rPr lang="en-US" sz="2667" dirty="0">
                <a:solidFill>
                  <a:srgbClr val="646569"/>
                </a:solidFill>
                <a:latin typeface="Arial"/>
                <a:cs typeface="Arial"/>
              </a:rPr>
              <a:t>Requires </a:t>
            </a:r>
            <a:r>
              <a:rPr lang="en-US" sz="2667" b="1" dirty="0">
                <a:solidFill>
                  <a:srgbClr val="646569"/>
                </a:solidFill>
                <a:latin typeface="Arial"/>
                <a:cs typeface="Arial"/>
              </a:rPr>
              <a:t>40% reduction </a:t>
            </a:r>
            <a:r>
              <a:rPr lang="en-US" sz="2667" dirty="0">
                <a:solidFill>
                  <a:srgbClr val="646569"/>
                </a:solidFill>
                <a:latin typeface="Arial"/>
                <a:cs typeface="Arial"/>
              </a:rPr>
              <a:t>in emissions by 2030 (ECL § 75-0107) </a:t>
            </a:r>
            <a:endParaRPr lang="en-US" sz="2667" dirty="0">
              <a:solidFill>
                <a:srgbClr val="646569"/>
              </a:solidFill>
              <a:latin typeface="Arial" panose="020B0604020202020204" pitchFamily="34" charset="0"/>
            </a:endParaRPr>
          </a:p>
          <a:p>
            <a:pPr marL="457189" indent="-457189">
              <a:buFont typeface="Arial" panose="020B0604020202020204" pitchFamily="34" charset="0"/>
              <a:buChar char="•"/>
            </a:pPr>
            <a:r>
              <a:rPr lang="en-US" sz="3200" b="0" dirty="0">
                <a:solidFill>
                  <a:srgbClr val="646569"/>
                </a:solidFill>
                <a:latin typeface="Arial"/>
                <a:ea typeface="Roboto"/>
                <a:cs typeface="Arial"/>
              </a:rPr>
              <a:t>Requires </a:t>
            </a:r>
            <a:r>
              <a:rPr lang="en-US" sz="3200" b="1" dirty="0">
                <a:solidFill>
                  <a:srgbClr val="646569"/>
                </a:solidFill>
                <a:latin typeface="Arial"/>
                <a:ea typeface="Roboto"/>
                <a:cs typeface="Arial"/>
              </a:rPr>
              <a:t>100% emission-free electricity </a:t>
            </a:r>
            <a:r>
              <a:rPr lang="en-US" sz="3200" b="0" dirty="0">
                <a:solidFill>
                  <a:srgbClr val="646569"/>
                </a:solidFill>
                <a:latin typeface="Arial"/>
                <a:ea typeface="Roboto"/>
                <a:cs typeface="Arial"/>
              </a:rPr>
              <a:t>by 2040 (PSL § 66-p)</a:t>
            </a:r>
          </a:p>
          <a:p>
            <a:pPr marL="1004968" lvl="1" indent="-457189">
              <a:lnSpc>
                <a:spcPct val="110000"/>
              </a:lnSpc>
              <a:spcBef>
                <a:spcPts val="0"/>
              </a:spcBef>
              <a:spcAft>
                <a:spcPts val="0"/>
              </a:spcAft>
            </a:pPr>
            <a:r>
              <a:rPr lang="en-US" sz="2667" b="1" dirty="0">
                <a:solidFill>
                  <a:srgbClr val="646569"/>
                </a:solidFill>
                <a:latin typeface="Arial"/>
                <a:cs typeface="Arial"/>
              </a:rPr>
              <a:t>70% renewable electricity </a:t>
            </a:r>
            <a:r>
              <a:rPr lang="en-US" sz="2667" dirty="0">
                <a:solidFill>
                  <a:srgbClr val="646569"/>
                </a:solidFill>
                <a:latin typeface="Arial"/>
                <a:cs typeface="Arial"/>
              </a:rPr>
              <a:t>by 2030</a:t>
            </a:r>
          </a:p>
          <a:p>
            <a:pPr marL="1004968" lvl="1" indent="-457189">
              <a:lnSpc>
                <a:spcPct val="110000"/>
              </a:lnSpc>
              <a:spcBef>
                <a:spcPts val="0"/>
              </a:spcBef>
              <a:spcAft>
                <a:spcPts val="0"/>
              </a:spcAft>
            </a:pPr>
            <a:r>
              <a:rPr lang="en-US" sz="2667" dirty="0">
                <a:solidFill>
                  <a:srgbClr val="646569"/>
                </a:solidFill>
                <a:latin typeface="Arial"/>
                <a:cs typeface="Arial"/>
              </a:rPr>
              <a:t>9,000 MWs of offshore wind by 2035</a:t>
            </a:r>
          </a:p>
          <a:p>
            <a:pPr marL="1004968" lvl="1" indent="-457189">
              <a:lnSpc>
                <a:spcPct val="110000"/>
              </a:lnSpc>
              <a:spcBef>
                <a:spcPts val="0"/>
              </a:spcBef>
              <a:spcAft>
                <a:spcPts val="0"/>
              </a:spcAft>
            </a:pPr>
            <a:r>
              <a:rPr lang="en-US" sz="2667" dirty="0">
                <a:solidFill>
                  <a:srgbClr val="646569"/>
                </a:solidFill>
                <a:latin typeface="Arial"/>
                <a:cs typeface="Arial"/>
              </a:rPr>
              <a:t>6,000 MWs of solar generation by 2025</a:t>
            </a:r>
          </a:p>
          <a:p>
            <a:pPr marL="1004968" lvl="1" indent="-457189">
              <a:lnSpc>
                <a:spcPct val="110000"/>
              </a:lnSpc>
              <a:spcBef>
                <a:spcPts val="0"/>
              </a:spcBef>
              <a:spcAft>
                <a:spcPts val="0"/>
              </a:spcAft>
            </a:pPr>
            <a:r>
              <a:rPr lang="en-US" sz="2667" dirty="0">
                <a:solidFill>
                  <a:srgbClr val="646569"/>
                </a:solidFill>
                <a:latin typeface="Arial"/>
                <a:cs typeface="Arial"/>
              </a:rPr>
              <a:t>3,000 MWs of energy storage by 2030</a:t>
            </a:r>
          </a:p>
          <a:p>
            <a:pPr marL="457189" indent="-457189">
              <a:buFont typeface="Arial" panose="020B0604020202020204" pitchFamily="34" charset="0"/>
              <a:buChar char="•"/>
            </a:pPr>
            <a:r>
              <a:rPr lang="en-US" sz="3200" b="0" dirty="0">
                <a:solidFill>
                  <a:srgbClr val="646569"/>
                </a:solidFill>
                <a:latin typeface="Arial"/>
                <a:ea typeface="Roboto"/>
                <a:cs typeface="Arial"/>
              </a:rPr>
              <a:t>Contains critical commitments to climate justice and a just transition</a:t>
            </a:r>
          </a:p>
          <a:p>
            <a:endParaRPr lang="en-US" dirty="0"/>
          </a:p>
        </p:txBody>
      </p:sp>
    </p:spTree>
    <p:extLst>
      <p:ext uri="{BB962C8B-B14F-4D97-AF65-F5344CB8AC3E}">
        <p14:creationId xmlns:p14="http://schemas.microsoft.com/office/powerpoint/2010/main" val="252862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54CFD8BB-9D83-4FEC-94F8-B7AA97633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12192000" cy="6400800"/>
          </a:xfrm>
          <a:prstGeom prst="rect">
            <a:avLst/>
          </a:prstGeom>
        </p:spPr>
      </p:pic>
    </p:spTree>
    <p:extLst>
      <p:ext uri="{BB962C8B-B14F-4D97-AF65-F5344CB8AC3E}">
        <p14:creationId xmlns:p14="http://schemas.microsoft.com/office/powerpoint/2010/main" val="252193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B91CF-3D9F-4B9D-A7E5-CE57FBF545B8}"/>
              </a:ext>
            </a:extLst>
          </p:cNvPr>
          <p:cNvSpPr>
            <a:spLocks noGrp="1"/>
          </p:cNvSpPr>
          <p:nvPr>
            <p:ph type="title"/>
          </p:nvPr>
        </p:nvSpPr>
        <p:spPr/>
        <p:txBody>
          <a:bodyPr/>
          <a:lstStyle/>
          <a:p>
            <a:r>
              <a:rPr lang="en-US" dirty="0"/>
              <a:t>GHG Emissions Reduction Requirements</a:t>
            </a:r>
          </a:p>
        </p:txBody>
      </p:sp>
      <p:sp>
        <p:nvSpPr>
          <p:cNvPr id="4" name="Rectangle 3">
            <a:extLst>
              <a:ext uri="{FF2B5EF4-FFF2-40B4-BE49-F238E27FC236}">
                <a16:creationId xmlns:a16="http://schemas.microsoft.com/office/drawing/2014/main" id="{8B916A08-3243-4CFB-A9AD-1049FA863133}"/>
              </a:ext>
            </a:extLst>
          </p:cNvPr>
          <p:cNvSpPr/>
          <p:nvPr/>
        </p:nvSpPr>
        <p:spPr>
          <a:xfrm>
            <a:off x="6242653" y="2058297"/>
            <a:ext cx="5260468" cy="369332"/>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Roboto" pitchFamily="2" charset="0"/>
                <a:cs typeface="Arial" panose="020B0604020202020204" pitchFamily="34" charset="0"/>
              </a:rPr>
              <a:t>New York State GHG Emissions (MMtCO</a:t>
            </a:r>
            <a:r>
              <a:rPr kumimoji="0" lang="en-US" sz="1800" b="1" i="0" u="none" strike="noStrike" kern="1200" cap="none" spc="0" normalizeH="0" baseline="-25000" noProof="0">
                <a:ln>
                  <a:noFill/>
                </a:ln>
                <a:solidFill>
                  <a:prstClr val="black"/>
                </a:solidFill>
                <a:effectLst/>
                <a:uLnTx/>
                <a:uFillTx/>
                <a:latin typeface="Arial" panose="020B0604020202020204" pitchFamily="34" charset="0"/>
                <a:ea typeface="Roboto" pitchFamily="2" charset="0"/>
                <a:cs typeface="Arial" panose="020B0604020202020204" pitchFamily="34" charset="0"/>
              </a:rPr>
              <a:t>2</a:t>
            </a: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Roboto" pitchFamily="2" charset="0"/>
                <a:cs typeface="Arial" panose="020B0604020202020204" pitchFamily="34" charset="0"/>
              </a:rPr>
              <a:t>e)</a:t>
            </a:r>
          </a:p>
        </p:txBody>
      </p:sp>
      <p:graphicFrame>
        <p:nvGraphicFramePr>
          <p:cNvPr id="5" name="Chart 4">
            <a:extLst>
              <a:ext uri="{FF2B5EF4-FFF2-40B4-BE49-F238E27FC236}">
                <a16:creationId xmlns:a16="http://schemas.microsoft.com/office/drawing/2014/main" id="{5481A359-44E5-4218-A7FD-24D157466DF5}"/>
              </a:ext>
            </a:extLst>
          </p:cNvPr>
          <p:cNvGraphicFramePr>
            <a:graphicFrameLocks/>
          </p:cNvGraphicFramePr>
          <p:nvPr/>
        </p:nvGraphicFramePr>
        <p:xfrm>
          <a:off x="5835267" y="2371011"/>
          <a:ext cx="5841263" cy="361794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28F63DC5-7788-4E75-99F0-910F44ED57F6}"/>
              </a:ext>
            </a:extLst>
          </p:cNvPr>
          <p:cNvPicPr>
            <a:picLocks noChangeAspect="1"/>
          </p:cNvPicPr>
          <p:nvPr/>
        </p:nvPicPr>
        <p:blipFill>
          <a:blip r:embed="rId3"/>
          <a:stretch>
            <a:fillRect/>
          </a:stretch>
        </p:blipFill>
        <p:spPr>
          <a:xfrm>
            <a:off x="546957" y="2951880"/>
            <a:ext cx="4427125" cy="3257622"/>
          </a:xfrm>
          <a:prstGeom prst="rect">
            <a:avLst/>
          </a:prstGeom>
        </p:spPr>
      </p:pic>
      <p:sp>
        <p:nvSpPr>
          <p:cNvPr id="7" name="TextBox 6">
            <a:extLst>
              <a:ext uri="{FF2B5EF4-FFF2-40B4-BE49-F238E27FC236}">
                <a16:creationId xmlns:a16="http://schemas.microsoft.com/office/drawing/2014/main" id="{311F01A7-54A3-4CCC-BBD6-C01D610A05D5}"/>
              </a:ext>
            </a:extLst>
          </p:cNvPr>
          <p:cNvSpPr txBox="1"/>
          <p:nvPr/>
        </p:nvSpPr>
        <p:spPr>
          <a:xfrm>
            <a:off x="353533" y="2086285"/>
            <a:ext cx="5239700" cy="369332"/>
          </a:xfrm>
          <a:prstGeom prst="rect">
            <a:avLst/>
          </a:prstGeom>
          <a:solidFill>
            <a:srgbClr val="FFFFFF">
              <a:alpha val="6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Current Estimated GHG Emissions by Sector</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0559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0CB8B-6536-491A-8946-97985F187F12}"/>
              </a:ext>
            </a:extLst>
          </p:cNvPr>
          <p:cNvSpPr>
            <a:spLocks noGrp="1"/>
          </p:cNvSpPr>
          <p:nvPr>
            <p:ph type="title"/>
          </p:nvPr>
        </p:nvSpPr>
        <p:spPr>
          <a:xfrm>
            <a:off x="330200" y="569012"/>
            <a:ext cx="11480800" cy="1226225"/>
          </a:xfrm>
        </p:spPr>
        <p:txBody>
          <a:bodyPr/>
          <a:lstStyle/>
          <a:p>
            <a:r>
              <a:rPr lang="en-US" dirty="0"/>
              <a:t>Disadvantaged Communities and Community Air Monitoring</a:t>
            </a:r>
          </a:p>
        </p:txBody>
      </p:sp>
      <p:sp>
        <p:nvSpPr>
          <p:cNvPr id="3" name="Content Placeholder 2">
            <a:extLst>
              <a:ext uri="{FF2B5EF4-FFF2-40B4-BE49-F238E27FC236}">
                <a16:creationId xmlns:a16="http://schemas.microsoft.com/office/drawing/2014/main" id="{1978E992-2092-4147-8A49-19CE90E7CB3D}"/>
              </a:ext>
            </a:extLst>
          </p:cNvPr>
          <p:cNvSpPr>
            <a:spLocks noGrp="1"/>
          </p:cNvSpPr>
          <p:nvPr>
            <p:ph idx="1"/>
          </p:nvPr>
        </p:nvSpPr>
        <p:spPr>
          <a:xfrm>
            <a:off x="330200" y="2090869"/>
            <a:ext cx="11480800" cy="4580852"/>
          </a:xfrm>
        </p:spPr>
        <p:txBody>
          <a:bodyPr>
            <a:normAutofit fontScale="92500" lnSpcReduction="20000"/>
          </a:bodyPr>
          <a:lstStyle/>
          <a:p>
            <a:pPr marL="457200" indent="-457200">
              <a:buFont typeface="Arial" panose="020B0604020202020204" pitchFamily="34" charset="0"/>
              <a:buChar char="•"/>
            </a:pPr>
            <a:r>
              <a:rPr lang="en-US" dirty="0"/>
              <a:t>ECL §  75-0111 established the Climate Justice Working Group, which among other things established criteria and finalized maps to identify Disadvantaged Communities (next session today)</a:t>
            </a:r>
          </a:p>
          <a:p>
            <a:pPr marL="457200" indent="-457200">
              <a:buFont typeface="Arial" panose="020B0604020202020204" pitchFamily="34" charset="0"/>
              <a:buChar char="•"/>
            </a:pPr>
            <a:r>
              <a:rPr lang="en-US" dirty="0"/>
              <a:t>Utilized for many critical purposes under the CLCPA, including for permitting and other administrative decisions under Section 7(3)</a:t>
            </a:r>
          </a:p>
          <a:p>
            <a:pPr marL="457200" indent="-457200">
              <a:buFont typeface="Arial" panose="020B0604020202020204" pitchFamily="34" charset="0"/>
              <a:buChar char="•"/>
            </a:pPr>
            <a:r>
              <a:rPr lang="en-US" dirty="0"/>
              <a:t>Climate Act requires DEC to undertake community air monitoring in four DACs with potentially high exposure burdens</a:t>
            </a:r>
          </a:p>
          <a:p>
            <a:pPr marL="457200" indent="-457200">
              <a:buFont typeface="Arial" panose="020B0604020202020204" pitchFamily="34" charset="0"/>
              <a:buChar char="•"/>
            </a:pPr>
            <a:r>
              <a:rPr lang="en-US" dirty="0"/>
              <a:t>DEC expanded effort to monitor 10 communities Statewide</a:t>
            </a:r>
          </a:p>
          <a:p>
            <a:pPr marL="457200" indent="-457200">
              <a:buFont typeface="Arial" panose="020B0604020202020204" pitchFamily="34" charset="0"/>
              <a:buChar char="•"/>
            </a:pPr>
            <a:r>
              <a:rPr lang="en-US" dirty="0"/>
              <a:t>Community input and monitoring data will inform pollutant reduction strategies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52961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8FD0B-AFA5-49A2-AAB0-AD4283BBB2D7}"/>
              </a:ext>
            </a:extLst>
          </p:cNvPr>
          <p:cNvSpPr>
            <a:spLocks noGrp="1"/>
          </p:cNvSpPr>
          <p:nvPr>
            <p:ph type="title"/>
          </p:nvPr>
        </p:nvSpPr>
        <p:spPr/>
        <p:txBody>
          <a:bodyPr/>
          <a:lstStyle/>
          <a:p>
            <a:r>
              <a:rPr lang="en-US" dirty="0"/>
              <a:t>Community Air Quality Monitoring </a:t>
            </a:r>
          </a:p>
        </p:txBody>
      </p:sp>
      <p:sp>
        <p:nvSpPr>
          <p:cNvPr id="3" name="Content Placeholder 2">
            <a:extLst>
              <a:ext uri="{FF2B5EF4-FFF2-40B4-BE49-F238E27FC236}">
                <a16:creationId xmlns:a16="http://schemas.microsoft.com/office/drawing/2014/main" id="{09D73DEF-8ED6-48A8-B217-159943EB36C3}"/>
              </a:ext>
            </a:extLst>
          </p:cNvPr>
          <p:cNvSpPr>
            <a:spLocks noGrp="1"/>
          </p:cNvSpPr>
          <p:nvPr>
            <p:ph idx="1"/>
          </p:nvPr>
        </p:nvSpPr>
        <p:spPr>
          <a:xfrm>
            <a:off x="330200" y="1799839"/>
            <a:ext cx="11480800" cy="4580852"/>
          </a:xfrm>
        </p:spPr>
        <p:txBody>
          <a:bodyPr>
            <a:normAutofit fontScale="62500" lnSpcReduction="20000"/>
          </a:bodyPr>
          <a:lstStyle/>
          <a:p>
            <a:pPr marL="342900" indent="-342900">
              <a:buFont typeface="Arial" panose="020B0604020202020204" pitchFamily="34" charset="0"/>
              <a:buChar char="•"/>
            </a:pPr>
            <a:r>
              <a:rPr lang="en-US" sz="4000" dirty="0">
                <a:solidFill>
                  <a:schemeClr val="bg2">
                    <a:lumMod val="50000"/>
                  </a:schemeClr>
                </a:solidFill>
                <a:latin typeface="Arial"/>
                <a:cs typeface="Arial"/>
              </a:rPr>
              <a:t>Identify air quality issues in DACs for future emissions reductions, for example:</a:t>
            </a:r>
          </a:p>
          <a:p>
            <a:pPr marL="742310" lvl="2" indent="-342900"/>
            <a:r>
              <a:rPr lang="en-US" sz="4000" dirty="0">
                <a:solidFill>
                  <a:schemeClr val="bg2">
                    <a:lumMod val="50000"/>
                  </a:schemeClr>
                </a:solidFill>
                <a:latin typeface="Arial"/>
                <a:cs typeface="Arial"/>
              </a:rPr>
              <a:t>Long-term (e.g., diesel emissions reductions, regulations addressing stationary sources)</a:t>
            </a:r>
          </a:p>
          <a:p>
            <a:pPr marL="742945" lvl="2" indent="-342900"/>
            <a:r>
              <a:rPr lang="en-US" sz="4000" dirty="0">
                <a:solidFill>
                  <a:schemeClr val="bg2">
                    <a:lumMod val="50000"/>
                  </a:schemeClr>
                </a:solidFill>
                <a:latin typeface="Arial"/>
                <a:cs typeface="Arial"/>
              </a:rPr>
              <a:t>Short-term (e.g., local facility inspection, permit enforcement)</a:t>
            </a:r>
          </a:p>
          <a:p>
            <a:pPr marL="342900" indent="-342900">
              <a:buFont typeface="Arial" panose="020B0604020202020204" pitchFamily="34" charset="0"/>
              <a:buChar char="•"/>
            </a:pPr>
            <a:r>
              <a:rPr lang="en-US" sz="4000" dirty="0">
                <a:solidFill>
                  <a:schemeClr val="bg2">
                    <a:lumMod val="50000"/>
                  </a:schemeClr>
                </a:solidFill>
                <a:latin typeface="Arial"/>
                <a:cs typeface="Arial"/>
              </a:rPr>
              <a:t>Partner with and empower community organizations with easy-to-understand information on air pollution </a:t>
            </a:r>
          </a:p>
          <a:p>
            <a:pPr marL="342900" indent="-342900">
              <a:buFont typeface="Arial" panose="020B0604020202020204" pitchFamily="34" charset="0"/>
              <a:buChar char="•"/>
            </a:pPr>
            <a:r>
              <a:rPr lang="en-US" sz="4000" dirty="0">
                <a:solidFill>
                  <a:schemeClr val="bg2">
                    <a:lumMod val="50000"/>
                  </a:schemeClr>
                </a:solidFill>
                <a:latin typeface="Arial"/>
                <a:cs typeface="Arial"/>
              </a:rPr>
              <a:t>Help to locate leaks in natural gas infrastructure</a:t>
            </a:r>
          </a:p>
          <a:p>
            <a:pPr marL="342900" indent="-342900">
              <a:buFont typeface="Arial" panose="020B0604020202020204" pitchFamily="34" charset="0"/>
              <a:buChar char="•"/>
            </a:pPr>
            <a:r>
              <a:rPr lang="en-US" sz="4000" dirty="0">
                <a:solidFill>
                  <a:schemeClr val="bg2">
                    <a:lumMod val="50000"/>
                  </a:schemeClr>
                </a:solidFill>
                <a:latin typeface="Arial"/>
                <a:cs typeface="Arial"/>
              </a:rPr>
              <a:t>Identify sources of greenhouse gases and other pollutants</a:t>
            </a:r>
          </a:p>
          <a:p>
            <a:pPr marL="342900" indent="-342900">
              <a:buFont typeface="Arial" panose="020B0604020202020204" pitchFamily="34" charset="0"/>
              <a:buChar char="•"/>
            </a:pPr>
            <a:r>
              <a:rPr lang="en-US" sz="4000" dirty="0">
                <a:solidFill>
                  <a:schemeClr val="bg2">
                    <a:lumMod val="50000"/>
                  </a:schemeClr>
                </a:solidFill>
                <a:latin typeface="Arial"/>
                <a:cs typeface="Arial"/>
              </a:rPr>
              <a:t>DEC holding quarterly community meetings to provide updates and data</a:t>
            </a:r>
          </a:p>
          <a:p>
            <a:pPr marL="342900" indent="-342900">
              <a:buFont typeface="Arial" panose="020B0604020202020204" pitchFamily="34" charset="0"/>
              <a:buChar char="•"/>
            </a:pPr>
            <a:r>
              <a:rPr lang="en-US" sz="4000" dirty="0">
                <a:solidFill>
                  <a:schemeClr val="bg2">
                    <a:lumMod val="50000"/>
                  </a:schemeClr>
                </a:solidFill>
                <a:latin typeface="Arial"/>
                <a:cs typeface="Arial"/>
              </a:rPr>
              <a:t>Additional Info Available on DEC website </a:t>
            </a:r>
            <a:r>
              <a:rPr lang="en-US" sz="4000" dirty="0">
                <a:hlinkClick r:id="rId2"/>
              </a:rPr>
              <a:t>2022-23 Statewide Community Air Monitoring Initiative - NYS Dept. of Environmental Conservation</a:t>
            </a:r>
            <a:endParaRPr lang="en-US" sz="4000" dirty="0">
              <a:solidFill>
                <a:schemeClr val="bg2">
                  <a:lumMod val="50000"/>
                </a:schemeClr>
              </a:solidFill>
              <a:latin typeface="Arial"/>
              <a:cs typeface="Arial"/>
            </a:endParaRPr>
          </a:p>
          <a:p>
            <a:pPr marL="342900" indent="-342900">
              <a:buFont typeface="Arial" panose="020B0604020202020204" pitchFamily="34" charset="0"/>
              <a:buChar char="•"/>
            </a:pPr>
            <a:endParaRPr lang="en-US" sz="2200" dirty="0">
              <a:solidFill>
                <a:schemeClr val="bg2">
                  <a:lumMod val="50000"/>
                </a:schemeClr>
              </a:solidFill>
            </a:endParaRPr>
          </a:p>
          <a:p>
            <a:endParaRPr lang="en-US" dirty="0"/>
          </a:p>
        </p:txBody>
      </p:sp>
    </p:spTree>
    <p:extLst>
      <p:ext uri="{BB962C8B-B14F-4D97-AF65-F5344CB8AC3E}">
        <p14:creationId xmlns:p14="http://schemas.microsoft.com/office/powerpoint/2010/main" val="1283838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6" cy="1590740"/>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8115305" cy="1590741"/>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1"/>
            <a:ext cx="4076697" cy="1590740"/>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0"/>
            <a:ext cx="11732647" cy="1597432"/>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 name="Title 1"/>
          <p:cNvSpPr>
            <a:spLocks noGrp="1"/>
          </p:cNvSpPr>
          <p:nvPr>
            <p:ph type="title"/>
          </p:nvPr>
        </p:nvSpPr>
        <p:spPr>
          <a:xfrm>
            <a:off x="1371599" y="294538"/>
            <a:ext cx="10657951" cy="1033669"/>
          </a:xfrm>
        </p:spPr>
        <p:txBody>
          <a:bodyPr>
            <a:normAutofit fontScale="90000"/>
          </a:bodyPr>
          <a:lstStyle/>
          <a:p>
            <a:r>
              <a:rPr lang="en-US" sz="4000">
                <a:solidFill>
                  <a:srgbClr val="FFFFFF"/>
                </a:solidFill>
                <a:latin typeface="Arial"/>
                <a:cs typeface="Calibri" panose="020F0502020204030204"/>
              </a:rPr>
              <a:t>Communities Identified As </a:t>
            </a:r>
            <a:br>
              <a:rPr lang="en-US" sz="4000">
                <a:solidFill>
                  <a:srgbClr val="FFFFFF"/>
                </a:solidFill>
                <a:latin typeface="Arial"/>
                <a:cs typeface="Calibri" panose="020F0502020204030204"/>
              </a:rPr>
            </a:br>
            <a:r>
              <a:rPr lang="en-US" sz="4000">
                <a:solidFill>
                  <a:srgbClr val="FFFFFF"/>
                </a:solidFill>
                <a:latin typeface="Arial"/>
                <a:cs typeface="Calibri" panose="020F0502020204030204"/>
              </a:rPr>
              <a:t>Higher Air Pollution Burden</a:t>
            </a:r>
          </a:p>
        </p:txBody>
      </p:sp>
      <p:pic>
        <p:nvPicPr>
          <p:cNvPr id="21" name="Picture 20">
            <a:extLst>
              <a:ext uri="{FF2B5EF4-FFF2-40B4-BE49-F238E27FC236}">
                <a16:creationId xmlns:a16="http://schemas.microsoft.com/office/drawing/2014/main" id="{8FDA9FEE-974A-47CE-B560-16ED92152F09}"/>
              </a:ext>
            </a:extLst>
          </p:cNvPr>
          <p:cNvPicPr>
            <a:picLocks noChangeAspect="1"/>
          </p:cNvPicPr>
          <p:nvPr/>
        </p:nvPicPr>
        <p:blipFill>
          <a:blip r:embed="rId3"/>
          <a:stretch>
            <a:fillRect/>
          </a:stretch>
        </p:blipFill>
        <p:spPr>
          <a:xfrm>
            <a:off x="304800" y="1885278"/>
            <a:ext cx="6401664" cy="4165535"/>
          </a:xfrm>
          <a:prstGeom prst="rect">
            <a:avLst/>
          </a:prstGeom>
        </p:spPr>
      </p:pic>
      <p:pic>
        <p:nvPicPr>
          <p:cNvPr id="22" name="Picture 21">
            <a:extLst>
              <a:ext uri="{FF2B5EF4-FFF2-40B4-BE49-F238E27FC236}">
                <a16:creationId xmlns:a16="http://schemas.microsoft.com/office/drawing/2014/main" id="{2217B2E0-7EC3-4596-B3CF-A5E938B60514}"/>
              </a:ext>
            </a:extLst>
          </p:cNvPr>
          <p:cNvPicPr>
            <a:picLocks noChangeAspect="1"/>
          </p:cNvPicPr>
          <p:nvPr/>
        </p:nvPicPr>
        <p:blipFill rotWithShape="1">
          <a:blip r:embed="rId4"/>
          <a:srcRect b="2536"/>
          <a:stretch/>
        </p:blipFill>
        <p:spPr>
          <a:xfrm>
            <a:off x="7464214" y="1590740"/>
            <a:ext cx="3970036" cy="4919333"/>
          </a:xfrm>
          <a:prstGeom prst="rect">
            <a:avLst/>
          </a:prstGeom>
        </p:spPr>
      </p:pic>
    </p:spTree>
    <p:extLst>
      <p:ext uri="{BB962C8B-B14F-4D97-AF65-F5344CB8AC3E}">
        <p14:creationId xmlns:p14="http://schemas.microsoft.com/office/powerpoint/2010/main" val="65292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6" cy="1590740"/>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8115305" cy="1590741"/>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1"/>
            <a:ext cx="4076697" cy="1590740"/>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0"/>
            <a:ext cx="11732647" cy="1597432"/>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 name="Title 1"/>
          <p:cNvSpPr>
            <a:spLocks noGrp="1"/>
          </p:cNvSpPr>
          <p:nvPr>
            <p:ph type="title"/>
          </p:nvPr>
        </p:nvSpPr>
        <p:spPr>
          <a:xfrm>
            <a:off x="1371599" y="294538"/>
            <a:ext cx="9895951" cy="1033669"/>
          </a:xfrm>
        </p:spPr>
        <p:txBody>
          <a:bodyPr>
            <a:normAutofit/>
          </a:bodyPr>
          <a:lstStyle/>
          <a:p>
            <a:r>
              <a:rPr lang="en-US" sz="4000">
                <a:solidFill>
                  <a:srgbClr val="FFFFFF"/>
                </a:solidFill>
                <a:latin typeface="Arial"/>
                <a:cs typeface="Arial"/>
              </a:rPr>
              <a:t>Mobile Air Quality Monitoring</a:t>
            </a:r>
            <a:endParaRPr lang="en-US" sz="4000">
              <a:solidFill>
                <a:srgbClr val="FFFFFF"/>
              </a:solidFill>
            </a:endParaRPr>
          </a:p>
        </p:txBody>
      </p:sp>
      <p:pic>
        <p:nvPicPr>
          <p:cNvPr id="6" name="Picture 2">
            <a:extLst>
              <a:ext uri="{FF2B5EF4-FFF2-40B4-BE49-F238E27FC236}">
                <a16:creationId xmlns:a16="http://schemas.microsoft.com/office/drawing/2014/main" id="{4947C286-41F8-C30D-BD96-A29FD69C70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716" b="28826"/>
          <a:stretch/>
        </p:blipFill>
        <p:spPr bwMode="auto">
          <a:xfrm>
            <a:off x="945393" y="4619349"/>
            <a:ext cx="4565251" cy="1664399"/>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283;p47">
            <a:extLst>
              <a:ext uri="{FF2B5EF4-FFF2-40B4-BE49-F238E27FC236}">
                <a16:creationId xmlns:a16="http://schemas.microsoft.com/office/drawing/2014/main" id="{7E2706A2-EC79-3AC9-7B2F-A6135F8AA04A}"/>
              </a:ext>
            </a:extLst>
          </p:cNvPr>
          <p:cNvPicPr preferRelativeResize="0"/>
          <p:nvPr/>
        </p:nvPicPr>
        <p:blipFill rotWithShape="1">
          <a:blip r:embed="rId4"/>
          <a:srcRect r="477"/>
          <a:stretch/>
        </p:blipFill>
        <p:spPr>
          <a:xfrm>
            <a:off x="5841468" y="4255924"/>
            <a:ext cx="4600353" cy="2438317"/>
          </a:xfrm>
          <a:prstGeom prst="rect">
            <a:avLst/>
          </a:prstGeom>
          <a:noFill/>
        </p:spPr>
      </p:pic>
      <p:sp>
        <p:nvSpPr>
          <p:cNvPr id="3" name="TextBox 2">
            <a:extLst>
              <a:ext uri="{FF2B5EF4-FFF2-40B4-BE49-F238E27FC236}">
                <a16:creationId xmlns:a16="http://schemas.microsoft.com/office/drawing/2014/main" id="{B7970736-FA75-1BAF-B0F9-3C79DEE484B4}"/>
              </a:ext>
            </a:extLst>
          </p:cNvPr>
          <p:cNvSpPr txBox="1"/>
          <p:nvPr/>
        </p:nvSpPr>
        <p:spPr>
          <a:xfrm>
            <a:off x="392624" y="1716439"/>
            <a:ext cx="11122616" cy="237981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914377"/>
            <a:r>
              <a:rPr lang="en-US" sz="2933">
                <a:solidFill>
                  <a:srgbClr val="E7E6E6">
                    <a:lumMod val="50000"/>
                  </a:srgbClr>
                </a:solidFill>
                <a:latin typeface="Arial"/>
                <a:ea typeface="Calibri"/>
                <a:cs typeface="Calibri"/>
              </a:rPr>
              <a:t>Air pollution data collected by Aclima cars equipped with sensors driving along streets, block-by-block, across communities</a:t>
            </a:r>
          </a:p>
          <a:p>
            <a:pPr defTabSz="914377"/>
            <a:endParaRPr lang="en-US" sz="2933">
              <a:solidFill>
                <a:srgbClr val="E7E6E6">
                  <a:lumMod val="50000"/>
                </a:srgbClr>
              </a:solidFill>
              <a:latin typeface="Arial"/>
              <a:ea typeface="Calibri"/>
              <a:cs typeface="Calibri"/>
            </a:endParaRPr>
          </a:p>
          <a:p>
            <a:pPr defTabSz="914377"/>
            <a:r>
              <a:rPr lang="en-US" sz="2933">
                <a:solidFill>
                  <a:srgbClr val="E7E6E6">
                    <a:lumMod val="50000"/>
                  </a:srgbClr>
                </a:solidFill>
                <a:latin typeface="Arial"/>
                <a:ea typeface="Calibri"/>
                <a:cs typeface="Calibri"/>
              </a:rPr>
              <a:t>Driving at least 20 times on each road segment at different times of day, days of the week, and seasons of the year</a:t>
            </a:r>
          </a:p>
        </p:txBody>
      </p:sp>
    </p:spTree>
    <p:extLst>
      <p:ext uri="{BB962C8B-B14F-4D97-AF65-F5344CB8AC3E}">
        <p14:creationId xmlns:p14="http://schemas.microsoft.com/office/powerpoint/2010/main" val="29310758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16x9_light-dec.potx" id="{F2F9E78F-E13C-4AE3-8E6A-AEB91337AB7D}" vid="{F1457592-ADA2-4961-9F31-4EBC877460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E 6.21.18" id="{FC2A4B4E-2C60-4456-8383-5D4D59A707C6}" vid="{B37FC874-B438-4B41-9934-6FFC4907AE89}"/>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E 6.21.18" id="{FC2A4B4E-2C60-4456-8383-5D4D59A707C6}" vid="{B37FC874-B438-4B41-9934-6FFC4907AE8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1404</Words>
  <Application>Microsoft Office PowerPoint</Application>
  <PresentationFormat>Widescreen</PresentationFormat>
  <Paragraphs>138</Paragraphs>
  <Slides>23</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Arial</vt:lpstr>
      <vt:lpstr>Arial,Sans-Serif</vt:lpstr>
      <vt:lpstr>Calibri</vt:lpstr>
      <vt:lpstr>Roboto</vt:lpstr>
      <vt:lpstr>Roboto Lt</vt:lpstr>
      <vt:lpstr>Source Sans Pro Light</vt:lpstr>
      <vt:lpstr>Times New Roman</vt:lpstr>
      <vt:lpstr>Wingdings</vt:lpstr>
      <vt:lpstr>1_Office Theme</vt:lpstr>
      <vt:lpstr>Office Theme</vt:lpstr>
      <vt:lpstr>2_Office Theme</vt:lpstr>
      <vt:lpstr>PowerPoint Presentation</vt:lpstr>
      <vt:lpstr>Overview</vt:lpstr>
      <vt:lpstr>Climate Leadership and Community Protection Act (CLCPA) – Overview </vt:lpstr>
      <vt:lpstr>PowerPoint Presentation</vt:lpstr>
      <vt:lpstr>GHG Emissions Reduction Requirements</vt:lpstr>
      <vt:lpstr>Disadvantaged Communities and Community Air Monitoring</vt:lpstr>
      <vt:lpstr>Community Air Quality Monitoring </vt:lpstr>
      <vt:lpstr>Communities Identified As  Higher Air Pollution Burden</vt:lpstr>
      <vt:lpstr>Mobile Air Quality Monitoring</vt:lpstr>
      <vt:lpstr> Targeted Pollutants &amp; Sources</vt:lpstr>
      <vt:lpstr>PowerPoint Presentation</vt:lpstr>
      <vt:lpstr>Economywide Cap-and-Invest Program</vt:lpstr>
      <vt:lpstr>Cap-and-Invest: Achieving Emission Limits </vt:lpstr>
      <vt:lpstr>Cap-and-Invest: How it Works</vt:lpstr>
      <vt:lpstr>FY2024 State Budget and Cap-and-Invest</vt:lpstr>
      <vt:lpstr>Regulatory Framework</vt:lpstr>
      <vt:lpstr>Cap-and-Invest Regulation Development Timeline </vt:lpstr>
      <vt:lpstr>Cap-and-Invest Program: Emissions Reporting</vt:lpstr>
      <vt:lpstr>Equity Consideration for Disadvantaged Communities</vt:lpstr>
      <vt:lpstr>Distinguishing Elements in NYCI Program Development </vt:lpstr>
      <vt:lpstr>Overview of Cap-and-Invest Program Elements</vt:lpstr>
      <vt:lpstr>Next Steps in Regulatory Process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Binder, Jonathan A (DEC)</dc:creator>
  <cp:lastModifiedBy>Binder, Jonathan A (DEC)</cp:lastModifiedBy>
  <cp:revision>4</cp:revision>
  <dcterms:created xsi:type="dcterms:W3CDTF">2023-05-17T17:41:37Z</dcterms:created>
  <dcterms:modified xsi:type="dcterms:W3CDTF">2023-05-19T11:09:58Z</dcterms:modified>
</cp:coreProperties>
</file>